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1.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2.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3.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90" r:id="rId5"/>
    <p:sldMasterId id="2147483733" r:id="rId6"/>
    <p:sldMasterId id="2147483759" r:id="rId7"/>
    <p:sldMasterId id="2147483773" r:id="rId8"/>
    <p:sldMasterId id="2147483801" r:id="rId9"/>
    <p:sldMasterId id="2147483818" r:id="rId10"/>
    <p:sldMasterId id="2147483835" r:id="rId11"/>
    <p:sldMasterId id="2147483868" r:id="rId12"/>
    <p:sldMasterId id="2147483901" r:id="rId13"/>
    <p:sldMasterId id="2147483936" r:id="rId14"/>
    <p:sldMasterId id="2147483977" r:id="rId15"/>
    <p:sldMasterId id="2147484004" r:id="rId16"/>
    <p:sldMasterId id="2147483684" r:id="rId17"/>
  </p:sldMasterIdLst>
  <p:notesMasterIdLst>
    <p:notesMasterId r:id="rId56"/>
  </p:notesMasterIdLst>
  <p:sldIdLst>
    <p:sldId id="205951553" r:id="rId18"/>
    <p:sldId id="2133" r:id="rId19"/>
    <p:sldId id="205951554" r:id="rId20"/>
    <p:sldId id="205951596" r:id="rId21"/>
    <p:sldId id="205951571" r:id="rId22"/>
    <p:sldId id="205951585" r:id="rId23"/>
    <p:sldId id="205951584" r:id="rId24"/>
    <p:sldId id="314" r:id="rId25"/>
    <p:sldId id="205951572" r:id="rId26"/>
    <p:sldId id="205951591" r:id="rId27"/>
    <p:sldId id="205951592" r:id="rId28"/>
    <p:sldId id="205951593" r:id="rId29"/>
    <p:sldId id="205951589" r:id="rId30"/>
    <p:sldId id="205951573" r:id="rId31"/>
    <p:sldId id="205951574" r:id="rId32"/>
    <p:sldId id="205951597" r:id="rId33"/>
    <p:sldId id="205951556" r:id="rId34"/>
    <p:sldId id="205951577" r:id="rId35"/>
    <p:sldId id="205951563" r:id="rId36"/>
    <p:sldId id="205951598" r:id="rId37"/>
    <p:sldId id="205951578" r:id="rId38"/>
    <p:sldId id="1562" r:id="rId39"/>
    <p:sldId id="205951555" r:id="rId40"/>
    <p:sldId id="205951564" r:id="rId41"/>
    <p:sldId id="205951579" r:id="rId42"/>
    <p:sldId id="205951561" r:id="rId43"/>
    <p:sldId id="205951580" r:id="rId44"/>
    <p:sldId id="205951565" r:id="rId45"/>
    <p:sldId id="205951581" r:id="rId46"/>
    <p:sldId id="205951557" r:id="rId47"/>
    <p:sldId id="205951559" r:id="rId48"/>
    <p:sldId id="205951558" r:id="rId49"/>
    <p:sldId id="205951582" r:id="rId50"/>
    <p:sldId id="205951618" r:id="rId51"/>
    <p:sldId id="205951619" r:id="rId52"/>
    <p:sldId id="205951620" r:id="rId53"/>
    <p:sldId id="205951595" r:id="rId54"/>
    <p:sldId id="20595157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5" autoAdjust="0"/>
    <p:restoredTop sz="63514" autoAdjust="0"/>
  </p:normalViewPr>
  <p:slideViewPr>
    <p:cSldViewPr snapToGrid="0">
      <p:cViewPr varScale="1">
        <p:scale>
          <a:sx n="42" d="100"/>
          <a:sy n="42" d="100"/>
        </p:scale>
        <p:origin x="1600" y="4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theme" Target="theme/theme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7EA7CB-E6ED-453A-BDEB-AF289812E0B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96E74BE-A68F-41D2-85C8-2D55CB1101B6}">
      <dgm:prSet custT="1"/>
      <dgm:spPr/>
      <dgm:t>
        <a:bodyPr/>
        <a:lstStyle/>
        <a:p>
          <a:pPr rtl="0"/>
          <a:r>
            <a:rPr lang="en-US" sz="1100" b="1" dirty="0"/>
            <a:t>Advanced Control Design</a:t>
          </a:r>
          <a:endParaRPr lang="en-US" sz="1100" dirty="0"/>
        </a:p>
      </dgm:t>
    </dgm:pt>
    <dgm:pt modelId="{4586FF64-3E3F-48E2-8F3C-A4583EE769AB}" type="parTrans" cxnId="{4E761E55-5121-4736-A494-FC8333FF7B71}">
      <dgm:prSet/>
      <dgm:spPr/>
      <dgm:t>
        <a:bodyPr/>
        <a:lstStyle/>
        <a:p>
          <a:endParaRPr lang="en-US"/>
        </a:p>
      </dgm:t>
    </dgm:pt>
    <dgm:pt modelId="{C48C76EF-C5D4-402D-BF0B-E651C04857F3}" type="sibTrans" cxnId="{4E761E55-5121-4736-A494-FC8333FF7B71}">
      <dgm:prSet/>
      <dgm:spPr/>
      <dgm:t>
        <a:bodyPr/>
        <a:lstStyle/>
        <a:p>
          <a:endParaRPr lang="en-US"/>
        </a:p>
      </dgm:t>
    </dgm:pt>
    <dgm:pt modelId="{8FEA2179-FF06-46E1-B5BD-C31E846A47DD}">
      <dgm:prSet custT="1"/>
      <dgm:spPr/>
      <dgm:t>
        <a:bodyPr/>
        <a:lstStyle/>
        <a:p>
          <a:pPr rtl="0"/>
          <a:r>
            <a:rPr lang="en-US" sz="1050" dirty="0"/>
            <a:t>System ID</a:t>
          </a:r>
        </a:p>
      </dgm:t>
    </dgm:pt>
    <dgm:pt modelId="{53D596CA-BE0F-4C50-8ECA-836974F4226D}" type="parTrans" cxnId="{291102D8-107C-4FD7-9BC1-0C26EFA9018F}">
      <dgm:prSet/>
      <dgm:spPr/>
      <dgm:t>
        <a:bodyPr/>
        <a:lstStyle/>
        <a:p>
          <a:endParaRPr lang="en-US"/>
        </a:p>
      </dgm:t>
    </dgm:pt>
    <dgm:pt modelId="{6B5E6C8C-4468-4FAD-BCDE-A23CAA7B73E5}" type="sibTrans" cxnId="{291102D8-107C-4FD7-9BC1-0C26EFA9018F}">
      <dgm:prSet/>
      <dgm:spPr/>
      <dgm:t>
        <a:bodyPr/>
        <a:lstStyle/>
        <a:p>
          <a:endParaRPr lang="en-US"/>
        </a:p>
      </dgm:t>
    </dgm:pt>
    <dgm:pt modelId="{D3698A33-69F4-47AC-B6BB-C771679B162B}">
      <dgm:prSet custT="1"/>
      <dgm:spPr/>
      <dgm:t>
        <a:bodyPr/>
        <a:lstStyle/>
        <a:p>
          <a:pPr rtl="0"/>
          <a:r>
            <a:rPr lang="en-US" sz="1100" b="1" dirty="0"/>
            <a:t>Digital Filter Design</a:t>
          </a:r>
          <a:endParaRPr lang="en-US" sz="1100" dirty="0"/>
        </a:p>
      </dgm:t>
    </dgm:pt>
    <dgm:pt modelId="{ADF3094A-A552-46FE-93E8-BF470C02A102}" type="parTrans" cxnId="{04712F00-CE76-4EFF-B9CB-718032496184}">
      <dgm:prSet/>
      <dgm:spPr/>
      <dgm:t>
        <a:bodyPr/>
        <a:lstStyle/>
        <a:p>
          <a:endParaRPr lang="en-US"/>
        </a:p>
      </dgm:t>
    </dgm:pt>
    <dgm:pt modelId="{37DE07E0-CDE5-4FBA-B996-63CEC62AE72A}" type="sibTrans" cxnId="{04712F00-CE76-4EFF-B9CB-718032496184}">
      <dgm:prSet/>
      <dgm:spPr/>
      <dgm:t>
        <a:bodyPr/>
        <a:lstStyle/>
        <a:p>
          <a:endParaRPr lang="en-US"/>
        </a:p>
      </dgm:t>
    </dgm:pt>
    <dgm:pt modelId="{19EA938F-2A39-46AD-97EB-67525B33ABE6}">
      <dgm:prSet custT="1"/>
      <dgm:spPr/>
      <dgm:t>
        <a:bodyPr/>
        <a:lstStyle/>
        <a:p>
          <a:pPr rtl="0"/>
          <a:r>
            <a:rPr lang="en-US" sz="1050" dirty="0"/>
            <a:t>FIR / IIR Filter Design</a:t>
          </a:r>
        </a:p>
      </dgm:t>
    </dgm:pt>
    <dgm:pt modelId="{0D63198E-70DE-4006-9265-24915384C314}" type="parTrans" cxnId="{2416084E-7CA9-4990-AD1C-70C27F791307}">
      <dgm:prSet/>
      <dgm:spPr/>
      <dgm:t>
        <a:bodyPr/>
        <a:lstStyle/>
        <a:p>
          <a:endParaRPr lang="en-US"/>
        </a:p>
      </dgm:t>
    </dgm:pt>
    <dgm:pt modelId="{87606A23-9B07-48B3-970B-94CB8D57A55A}" type="sibTrans" cxnId="{2416084E-7CA9-4990-AD1C-70C27F791307}">
      <dgm:prSet/>
      <dgm:spPr/>
      <dgm:t>
        <a:bodyPr/>
        <a:lstStyle/>
        <a:p>
          <a:endParaRPr lang="en-US"/>
        </a:p>
      </dgm:t>
    </dgm:pt>
    <dgm:pt modelId="{A0FB5264-594A-435A-BD87-4B7E8DFCD97B}">
      <dgm:prSet custT="1"/>
      <dgm:spPr/>
      <dgm:t>
        <a:bodyPr/>
        <a:lstStyle/>
        <a:p>
          <a:pPr rtl="0"/>
          <a:r>
            <a:rPr lang="en-US" sz="1100" b="1" dirty="0"/>
            <a:t>Advanced Signal Processing</a:t>
          </a:r>
          <a:endParaRPr lang="en-US" sz="1100" dirty="0"/>
        </a:p>
      </dgm:t>
    </dgm:pt>
    <dgm:pt modelId="{D05C82C7-AC24-4F9F-8C13-9980F519696B}" type="parTrans" cxnId="{F1D4D815-526A-4244-B331-36849CBFF38D}">
      <dgm:prSet/>
      <dgm:spPr/>
      <dgm:t>
        <a:bodyPr/>
        <a:lstStyle/>
        <a:p>
          <a:endParaRPr lang="en-US"/>
        </a:p>
      </dgm:t>
    </dgm:pt>
    <dgm:pt modelId="{7629CC3C-CC97-4D80-B244-DB34AE2AC5B8}" type="sibTrans" cxnId="{F1D4D815-526A-4244-B331-36849CBFF38D}">
      <dgm:prSet/>
      <dgm:spPr/>
      <dgm:t>
        <a:bodyPr/>
        <a:lstStyle/>
        <a:p>
          <a:endParaRPr lang="en-US"/>
        </a:p>
      </dgm:t>
    </dgm:pt>
    <dgm:pt modelId="{FB85B5D7-C608-4657-A489-BAB8F45938B8}">
      <dgm:prSet custT="1"/>
      <dgm:spPr/>
      <dgm:t>
        <a:bodyPr/>
        <a:lstStyle/>
        <a:p>
          <a:pPr rtl="0"/>
          <a:r>
            <a:rPr lang="en-US" sz="1050" dirty="0"/>
            <a:t>Wavelets</a:t>
          </a:r>
        </a:p>
      </dgm:t>
    </dgm:pt>
    <dgm:pt modelId="{62225B93-1161-4156-817C-33933A895598}" type="parTrans" cxnId="{EF06C341-3D34-4CB6-A546-58D4FA822348}">
      <dgm:prSet/>
      <dgm:spPr/>
      <dgm:t>
        <a:bodyPr/>
        <a:lstStyle/>
        <a:p>
          <a:endParaRPr lang="en-US"/>
        </a:p>
      </dgm:t>
    </dgm:pt>
    <dgm:pt modelId="{72833EF7-5A22-40BC-9FAB-BB6EE16DD2EB}" type="sibTrans" cxnId="{EF06C341-3D34-4CB6-A546-58D4FA822348}">
      <dgm:prSet/>
      <dgm:spPr/>
      <dgm:t>
        <a:bodyPr/>
        <a:lstStyle/>
        <a:p>
          <a:endParaRPr lang="en-US"/>
        </a:p>
      </dgm:t>
    </dgm:pt>
    <dgm:pt modelId="{6930BAA0-AA86-4F19-8669-1C303417C97A}">
      <dgm:prSet custT="1"/>
      <dgm:spPr/>
      <dgm:t>
        <a:bodyPr/>
        <a:lstStyle/>
        <a:p>
          <a:pPr rtl="0"/>
          <a:r>
            <a:rPr lang="en-US" sz="1100" b="1" dirty="0"/>
            <a:t>Sound and Vibration</a:t>
          </a:r>
          <a:endParaRPr lang="en-US" sz="1100" dirty="0"/>
        </a:p>
      </dgm:t>
    </dgm:pt>
    <dgm:pt modelId="{2D304753-1016-4573-B6CE-6687BEF40524}" type="parTrans" cxnId="{30536E3B-2F42-4F2E-8403-2DE05C13C38A}">
      <dgm:prSet/>
      <dgm:spPr/>
      <dgm:t>
        <a:bodyPr/>
        <a:lstStyle/>
        <a:p>
          <a:endParaRPr lang="en-US"/>
        </a:p>
      </dgm:t>
    </dgm:pt>
    <dgm:pt modelId="{4CEDD709-459F-4B8C-8CC9-0F702F5194A9}" type="sibTrans" cxnId="{30536E3B-2F42-4F2E-8403-2DE05C13C38A}">
      <dgm:prSet/>
      <dgm:spPr/>
      <dgm:t>
        <a:bodyPr/>
        <a:lstStyle/>
        <a:p>
          <a:endParaRPr lang="en-US"/>
        </a:p>
      </dgm:t>
    </dgm:pt>
    <dgm:pt modelId="{25E85522-EA5D-45DA-840C-F85586EC2A2D}">
      <dgm:prSet custT="1"/>
      <dgm:spPr/>
      <dgm:t>
        <a:bodyPr/>
        <a:lstStyle/>
        <a:p>
          <a:pPr rtl="0"/>
          <a:r>
            <a:rPr lang="en-US" sz="1050" dirty="0"/>
            <a:t>Distortion</a:t>
          </a:r>
        </a:p>
      </dgm:t>
    </dgm:pt>
    <dgm:pt modelId="{E8180EE4-5ACE-4AB9-B1FA-C9CDAE60B8CE}" type="parTrans" cxnId="{3E6B097B-462A-4081-B690-8659AE2399FA}">
      <dgm:prSet/>
      <dgm:spPr/>
      <dgm:t>
        <a:bodyPr/>
        <a:lstStyle/>
        <a:p>
          <a:endParaRPr lang="en-US"/>
        </a:p>
      </dgm:t>
    </dgm:pt>
    <dgm:pt modelId="{C46C85FA-D871-4D83-88FA-170799EDFF68}" type="sibTrans" cxnId="{3E6B097B-462A-4081-B690-8659AE2399FA}">
      <dgm:prSet/>
      <dgm:spPr/>
      <dgm:t>
        <a:bodyPr/>
        <a:lstStyle/>
        <a:p>
          <a:endParaRPr lang="en-US"/>
        </a:p>
      </dgm:t>
    </dgm:pt>
    <dgm:pt modelId="{91D4DFE6-95D5-4772-A89E-70B8EA65B2EE}">
      <dgm:prSet custT="1"/>
      <dgm:spPr/>
      <dgm:t>
        <a:bodyPr/>
        <a:lstStyle/>
        <a:p>
          <a:pPr rtl="0"/>
          <a:r>
            <a:rPr lang="en-US" sz="1100" b="1" dirty="0"/>
            <a:t>Order Analysis</a:t>
          </a:r>
          <a:endParaRPr lang="en-US" sz="1100" dirty="0"/>
        </a:p>
      </dgm:t>
    </dgm:pt>
    <dgm:pt modelId="{36ED2540-0FCD-42FB-9C3E-534182F5F307}" type="parTrans" cxnId="{F3040396-65B3-435D-B5C4-A3EEF3A29586}">
      <dgm:prSet/>
      <dgm:spPr/>
      <dgm:t>
        <a:bodyPr/>
        <a:lstStyle/>
        <a:p>
          <a:endParaRPr lang="en-US"/>
        </a:p>
      </dgm:t>
    </dgm:pt>
    <dgm:pt modelId="{A3013F8B-507F-45FB-BA23-F7EE431C4D88}" type="sibTrans" cxnId="{F3040396-65B3-435D-B5C4-A3EEF3A29586}">
      <dgm:prSet/>
      <dgm:spPr/>
      <dgm:t>
        <a:bodyPr/>
        <a:lstStyle/>
        <a:p>
          <a:endParaRPr lang="en-US"/>
        </a:p>
      </dgm:t>
    </dgm:pt>
    <dgm:pt modelId="{98B632A2-44DA-4F8C-A6E6-4388C4189AD6}">
      <dgm:prSet custT="1"/>
      <dgm:spPr/>
      <dgm:t>
        <a:bodyPr/>
        <a:lstStyle/>
        <a:p>
          <a:pPr rtl="0"/>
          <a:r>
            <a:rPr lang="en-US" sz="1050" dirty="0"/>
            <a:t>Order Tracking</a:t>
          </a:r>
        </a:p>
      </dgm:t>
    </dgm:pt>
    <dgm:pt modelId="{E33618F1-E900-48E3-8332-065D1134D307}" type="parTrans" cxnId="{DEE16207-F5E4-4B67-8A98-8A284A9E4B98}">
      <dgm:prSet/>
      <dgm:spPr/>
      <dgm:t>
        <a:bodyPr/>
        <a:lstStyle/>
        <a:p>
          <a:endParaRPr lang="en-US"/>
        </a:p>
      </dgm:t>
    </dgm:pt>
    <dgm:pt modelId="{34A8008C-2136-4039-B527-C6BED3A2B417}" type="sibTrans" cxnId="{DEE16207-F5E4-4B67-8A98-8A284A9E4B98}">
      <dgm:prSet/>
      <dgm:spPr/>
      <dgm:t>
        <a:bodyPr/>
        <a:lstStyle/>
        <a:p>
          <a:endParaRPr lang="en-US"/>
        </a:p>
      </dgm:t>
    </dgm:pt>
    <dgm:pt modelId="{1D0FB244-BFEA-4963-8090-DF8B029B5B5A}">
      <dgm:prSet custT="1"/>
      <dgm:spPr/>
      <dgm:t>
        <a:bodyPr/>
        <a:lstStyle/>
        <a:p>
          <a:pPr rtl="0"/>
          <a:r>
            <a:rPr lang="en-US" sz="1100" b="1" dirty="0"/>
            <a:t>Modulation</a:t>
          </a:r>
          <a:endParaRPr lang="en-US" sz="1100" dirty="0"/>
        </a:p>
      </dgm:t>
    </dgm:pt>
    <dgm:pt modelId="{B143159C-F25F-491A-957D-42291B5CAA12}" type="parTrans" cxnId="{D3B11926-FFA9-4D64-87AE-A26F7BFD90B9}">
      <dgm:prSet/>
      <dgm:spPr/>
      <dgm:t>
        <a:bodyPr/>
        <a:lstStyle/>
        <a:p>
          <a:endParaRPr lang="en-US"/>
        </a:p>
      </dgm:t>
    </dgm:pt>
    <dgm:pt modelId="{C7827184-BAE0-466D-917A-DC3CD5451888}" type="sibTrans" cxnId="{D3B11926-FFA9-4D64-87AE-A26F7BFD90B9}">
      <dgm:prSet/>
      <dgm:spPr/>
      <dgm:t>
        <a:bodyPr/>
        <a:lstStyle/>
        <a:p>
          <a:endParaRPr lang="en-US"/>
        </a:p>
      </dgm:t>
    </dgm:pt>
    <dgm:pt modelId="{ECFDF877-FA0A-4DE1-9324-2B562D34B18E}">
      <dgm:prSet custT="1"/>
      <dgm:spPr/>
      <dgm:t>
        <a:bodyPr/>
        <a:lstStyle/>
        <a:p>
          <a:pPr rtl="0"/>
          <a:r>
            <a:rPr lang="en-US" sz="1050" dirty="0"/>
            <a:t>Bit Error Rate</a:t>
          </a:r>
        </a:p>
      </dgm:t>
    </dgm:pt>
    <dgm:pt modelId="{C56889EF-3907-4E9D-A17B-44EC9BFB034F}" type="parTrans" cxnId="{B06C2D87-8E34-4783-A3F3-1015E24A79A7}">
      <dgm:prSet/>
      <dgm:spPr/>
      <dgm:t>
        <a:bodyPr/>
        <a:lstStyle/>
        <a:p>
          <a:endParaRPr lang="en-US"/>
        </a:p>
      </dgm:t>
    </dgm:pt>
    <dgm:pt modelId="{10F94512-8EEB-409C-B1F7-C3910209DD4D}" type="sibTrans" cxnId="{B06C2D87-8E34-4783-A3F3-1015E24A79A7}">
      <dgm:prSet/>
      <dgm:spPr/>
      <dgm:t>
        <a:bodyPr/>
        <a:lstStyle/>
        <a:p>
          <a:endParaRPr lang="en-US"/>
        </a:p>
      </dgm:t>
    </dgm:pt>
    <dgm:pt modelId="{F28D7812-02D5-4475-840B-5A322D4E1AE7}">
      <dgm:prSet custT="1"/>
      <dgm:spPr/>
      <dgm:t>
        <a:bodyPr/>
        <a:lstStyle/>
        <a:p>
          <a:pPr rtl="0"/>
          <a:r>
            <a:rPr lang="en-US" sz="1100" b="1" dirty="0"/>
            <a:t>Spectral Measurements</a:t>
          </a:r>
          <a:endParaRPr lang="en-US" sz="1100" dirty="0"/>
        </a:p>
      </dgm:t>
    </dgm:pt>
    <dgm:pt modelId="{62DEDD70-B59D-427E-BC45-EC7855B6CA28}" type="parTrans" cxnId="{26E690EF-4C1B-4927-8F35-CAC9ADDF9BEF}">
      <dgm:prSet/>
      <dgm:spPr/>
      <dgm:t>
        <a:bodyPr/>
        <a:lstStyle/>
        <a:p>
          <a:endParaRPr lang="en-US"/>
        </a:p>
      </dgm:t>
    </dgm:pt>
    <dgm:pt modelId="{0EF20A97-6E90-4D3D-BD57-D9BE54ECD331}" type="sibTrans" cxnId="{26E690EF-4C1B-4927-8F35-CAC9ADDF9BEF}">
      <dgm:prSet/>
      <dgm:spPr/>
      <dgm:t>
        <a:bodyPr/>
        <a:lstStyle/>
        <a:p>
          <a:endParaRPr lang="en-US"/>
        </a:p>
      </dgm:t>
    </dgm:pt>
    <dgm:pt modelId="{C1A98B17-2BFE-4FEF-84A6-09059A7B1608}">
      <dgm:prSet custT="1"/>
      <dgm:spPr/>
      <dgm:t>
        <a:bodyPr/>
        <a:lstStyle/>
        <a:p>
          <a:pPr rtl="0"/>
          <a:r>
            <a:rPr lang="en-US" sz="1050" dirty="0"/>
            <a:t>Zoom FFT</a:t>
          </a:r>
        </a:p>
      </dgm:t>
    </dgm:pt>
    <dgm:pt modelId="{E41A7D8B-4256-4408-A8A9-9823AE0803EE}" type="parTrans" cxnId="{7EDDA9E3-37FC-4999-A936-3B4453B99CD4}">
      <dgm:prSet/>
      <dgm:spPr/>
      <dgm:t>
        <a:bodyPr/>
        <a:lstStyle/>
        <a:p>
          <a:endParaRPr lang="en-US"/>
        </a:p>
      </dgm:t>
    </dgm:pt>
    <dgm:pt modelId="{40801917-CEE0-47CD-A65E-D3A4115E3B06}" type="sibTrans" cxnId="{7EDDA9E3-37FC-4999-A936-3B4453B99CD4}">
      <dgm:prSet/>
      <dgm:spPr/>
      <dgm:t>
        <a:bodyPr/>
        <a:lstStyle/>
        <a:p>
          <a:endParaRPr lang="en-US"/>
        </a:p>
      </dgm:t>
    </dgm:pt>
    <dgm:pt modelId="{3AD49C5F-F799-4A5A-B309-5ECC3A9BF1DC}">
      <dgm:prSet custT="1"/>
      <dgm:spPr/>
      <dgm:t>
        <a:bodyPr/>
        <a:lstStyle/>
        <a:p>
          <a:pPr rtl="0"/>
          <a:r>
            <a:rPr lang="en-US" sz="1050" dirty="0"/>
            <a:t>Control Design</a:t>
          </a:r>
        </a:p>
      </dgm:t>
    </dgm:pt>
    <dgm:pt modelId="{0C31A125-85B1-4ECC-A342-6B1CCA33DDDA}" type="parTrans" cxnId="{A26AA6A7-6711-4786-B7F2-C01F90FEEE0A}">
      <dgm:prSet/>
      <dgm:spPr/>
      <dgm:t>
        <a:bodyPr/>
        <a:lstStyle/>
        <a:p>
          <a:endParaRPr lang="en-US"/>
        </a:p>
      </dgm:t>
    </dgm:pt>
    <dgm:pt modelId="{6DA84E74-C776-4A8F-B136-CA55A8AA9A67}" type="sibTrans" cxnId="{A26AA6A7-6711-4786-B7F2-C01F90FEEE0A}">
      <dgm:prSet/>
      <dgm:spPr/>
      <dgm:t>
        <a:bodyPr/>
        <a:lstStyle/>
        <a:p>
          <a:endParaRPr lang="en-US"/>
        </a:p>
      </dgm:t>
    </dgm:pt>
    <dgm:pt modelId="{122ED937-27CA-49F2-B5CA-8B4672E4281C}">
      <dgm:prSet custT="1"/>
      <dgm:spPr/>
      <dgm:t>
        <a:bodyPr/>
        <a:lstStyle/>
        <a:p>
          <a:pPr rtl="0"/>
          <a:r>
            <a:rPr lang="en-US" sz="1050" dirty="0"/>
            <a:t>Dynamic system simulation</a:t>
          </a:r>
        </a:p>
      </dgm:t>
    </dgm:pt>
    <dgm:pt modelId="{C59072F2-28C3-498A-B417-B989DA5BEBBC}" type="parTrans" cxnId="{6B64531B-082E-445E-933A-B5957904F765}">
      <dgm:prSet/>
      <dgm:spPr/>
      <dgm:t>
        <a:bodyPr/>
        <a:lstStyle/>
        <a:p>
          <a:endParaRPr lang="en-US"/>
        </a:p>
      </dgm:t>
    </dgm:pt>
    <dgm:pt modelId="{B387CD93-774B-4044-922A-EE2B70591DDC}" type="sibTrans" cxnId="{6B64531B-082E-445E-933A-B5957904F765}">
      <dgm:prSet/>
      <dgm:spPr/>
      <dgm:t>
        <a:bodyPr/>
        <a:lstStyle/>
        <a:p>
          <a:endParaRPr lang="en-US"/>
        </a:p>
      </dgm:t>
    </dgm:pt>
    <dgm:pt modelId="{5AF5F66A-2D9C-4EA9-B8D4-092A6F8960C3}">
      <dgm:prSet custT="1"/>
      <dgm:spPr/>
      <dgm:t>
        <a:bodyPr/>
        <a:lstStyle/>
        <a:p>
          <a:pPr rtl="0"/>
          <a:r>
            <a:rPr lang="en-US" sz="1050" dirty="0"/>
            <a:t>Quantization</a:t>
          </a:r>
        </a:p>
      </dgm:t>
    </dgm:pt>
    <dgm:pt modelId="{8F7B06C6-D7F6-4EC9-802D-E4F161A767BF}" type="parTrans" cxnId="{D8B2691C-4B14-4F7A-9A55-F1838B34156D}">
      <dgm:prSet/>
      <dgm:spPr/>
      <dgm:t>
        <a:bodyPr/>
        <a:lstStyle/>
        <a:p>
          <a:endParaRPr lang="en-US"/>
        </a:p>
      </dgm:t>
    </dgm:pt>
    <dgm:pt modelId="{0FE3555D-64E2-4689-9CD5-493354744AF6}" type="sibTrans" cxnId="{D8B2691C-4B14-4F7A-9A55-F1838B34156D}">
      <dgm:prSet/>
      <dgm:spPr/>
      <dgm:t>
        <a:bodyPr/>
        <a:lstStyle/>
        <a:p>
          <a:endParaRPr lang="en-US"/>
        </a:p>
      </dgm:t>
    </dgm:pt>
    <dgm:pt modelId="{1FDC69CE-9FE0-4CAF-9AD1-0C8A605FE0DB}">
      <dgm:prSet custT="1"/>
      <dgm:spPr/>
      <dgm:t>
        <a:bodyPr/>
        <a:lstStyle/>
        <a:p>
          <a:pPr rtl="0"/>
          <a:r>
            <a:rPr lang="en-US" sz="1050" dirty="0"/>
            <a:t>Fixed-point Modeling/Simulation</a:t>
          </a:r>
        </a:p>
      </dgm:t>
    </dgm:pt>
    <dgm:pt modelId="{5DFB8C8D-89D9-442C-95B1-C7E286240A77}" type="parTrans" cxnId="{D43163E7-98D3-4705-8B4C-03D158169290}">
      <dgm:prSet/>
      <dgm:spPr/>
      <dgm:t>
        <a:bodyPr/>
        <a:lstStyle/>
        <a:p>
          <a:endParaRPr lang="en-US"/>
        </a:p>
      </dgm:t>
    </dgm:pt>
    <dgm:pt modelId="{2A6C5040-02D4-4D14-AE35-2D2A22A43CEA}" type="sibTrans" cxnId="{D43163E7-98D3-4705-8B4C-03D158169290}">
      <dgm:prSet/>
      <dgm:spPr/>
      <dgm:t>
        <a:bodyPr/>
        <a:lstStyle/>
        <a:p>
          <a:endParaRPr lang="en-US"/>
        </a:p>
      </dgm:t>
    </dgm:pt>
    <dgm:pt modelId="{E6E09805-A3C8-4D28-97D8-34F74AF7CB8C}">
      <dgm:prSet custT="1"/>
      <dgm:spPr/>
      <dgm:t>
        <a:bodyPr/>
        <a:lstStyle/>
        <a:p>
          <a:pPr rtl="0"/>
          <a:r>
            <a:rPr lang="en-US" sz="1050" dirty="0"/>
            <a:t>Time-Series Analysis</a:t>
          </a:r>
        </a:p>
      </dgm:t>
    </dgm:pt>
    <dgm:pt modelId="{958AF6DE-C6BE-437E-9CED-B72D86465CB2}" type="parTrans" cxnId="{3B3E62A6-44F4-424D-A3A1-E78FEC110E56}">
      <dgm:prSet/>
      <dgm:spPr/>
      <dgm:t>
        <a:bodyPr/>
        <a:lstStyle/>
        <a:p>
          <a:endParaRPr lang="en-US"/>
        </a:p>
      </dgm:t>
    </dgm:pt>
    <dgm:pt modelId="{907EBFD8-C626-413E-AEC4-4E8F29C2CB3A}" type="sibTrans" cxnId="{3B3E62A6-44F4-424D-A3A1-E78FEC110E56}">
      <dgm:prSet/>
      <dgm:spPr/>
      <dgm:t>
        <a:bodyPr/>
        <a:lstStyle/>
        <a:p>
          <a:endParaRPr lang="en-US"/>
        </a:p>
      </dgm:t>
    </dgm:pt>
    <dgm:pt modelId="{32B6758A-DD46-4516-9624-F7F45414B349}">
      <dgm:prSet custT="1"/>
      <dgm:spPr/>
      <dgm:t>
        <a:bodyPr/>
        <a:lstStyle/>
        <a:p>
          <a:pPr rtl="0"/>
          <a:r>
            <a:rPr lang="en-US" sz="1050" dirty="0"/>
            <a:t>Time-Frequency Analysis</a:t>
          </a:r>
        </a:p>
      </dgm:t>
    </dgm:pt>
    <dgm:pt modelId="{EB1CF79A-B06C-4E80-A1D9-833E4EB41363}" type="parTrans" cxnId="{9BA61897-1EE7-40BC-93A4-7D50A1E7D89E}">
      <dgm:prSet/>
      <dgm:spPr/>
      <dgm:t>
        <a:bodyPr/>
        <a:lstStyle/>
        <a:p>
          <a:endParaRPr lang="en-US"/>
        </a:p>
      </dgm:t>
    </dgm:pt>
    <dgm:pt modelId="{BDF22AD6-724D-4590-9ED7-88EC40CB55EE}" type="sibTrans" cxnId="{9BA61897-1EE7-40BC-93A4-7D50A1E7D89E}">
      <dgm:prSet/>
      <dgm:spPr/>
      <dgm:t>
        <a:bodyPr/>
        <a:lstStyle/>
        <a:p>
          <a:endParaRPr lang="en-US"/>
        </a:p>
      </dgm:t>
    </dgm:pt>
    <dgm:pt modelId="{D4D66ADE-220B-4520-B933-2EB3EA7027D6}">
      <dgm:prSet custT="1"/>
      <dgm:spPr/>
      <dgm:t>
        <a:bodyPr/>
        <a:lstStyle/>
        <a:p>
          <a:pPr rtl="0"/>
          <a:r>
            <a:rPr lang="en-US" sz="1050" dirty="0"/>
            <a:t>Octave Analysis</a:t>
          </a:r>
        </a:p>
      </dgm:t>
    </dgm:pt>
    <dgm:pt modelId="{119B9531-DD5D-43DF-BCBD-1E937169C6C0}" type="parTrans" cxnId="{5D6AD7AD-216C-485D-81B6-68128997555D}">
      <dgm:prSet/>
      <dgm:spPr/>
      <dgm:t>
        <a:bodyPr/>
        <a:lstStyle/>
        <a:p>
          <a:endParaRPr lang="en-US"/>
        </a:p>
      </dgm:t>
    </dgm:pt>
    <dgm:pt modelId="{0AD32A7D-564F-4621-993D-77A69404770C}" type="sibTrans" cxnId="{5D6AD7AD-216C-485D-81B6-68128997555D}">
      <dgm:prSet/>
      <dgm:spPr/>
      <dgm:t>
        <a:bodyPr/>
        <a:lstStyle/>
        <a:p>
          <a:endParaRPr lang="en-US"/>
        </a:p>
      </dgm:t>
    </dgm:pt>
    <dgm:pt modelId="{4A3A8D7A-C389-4697-8C12-FDD35B6BAAF3}">
      <dgm:prSet custT="1"/>
      <dgm:spPr/>
      <dgm:t>
        <a:bodyPr/>
        <a:lstStyle/>
        <a:p>
          <a:pPr rtl="0"/>
          <a:r>
            <a:rPr lang="en-US" sz="1050" dirty="0"/>
            <a:t>Swept Sine</a:t>
          </a:r>
        </a:p>
      </dgm:t>
    </dgm:pt>
    <dgm:pt modelId="{4C86A666-033F-4362-8815-BF68D0AF8FA4}" type="parTrans" cxnId="{88681C3B-ABB6-49CB-93FB-83219565AA07}">
      <dgm:prSet/>
      <dgm:spPr/>
      <dgm:t>
        <a:bodyPr/>
        <a:lstStyle/>
        <a:p>
          <a:endParaRPr lang="en-US"/>
        </a:p>
      </dgm:t>
    </dgm:pt>
    <dgm:pt modelId="{5337CAD0-9C40-466D-A397-29B4312621B4}" type="sibTrans" cxnId="{88681C3B-ABB6-49CB-93FB-83219565AA07}">
      <dgm:prSet/>
      <dgm:spPr/>
      <dgm:t>
        <a:bodyPr/>
        <a:lstStyle/>
        <a:p>
          <a:endParaRPr lang="en-US"/>
        </a:p>
      </dgm:t>
    </dgm:pt>
    <dgm:pt modelId="{50DBCB31-1ADA-4207-BEB3-BB22A6066652}">
      <dgm:prSet custT="1"/>
      <dgm:spPr/>
      <dgm:t>
        <a:bodyPr/>
        <a:lstStyle/>
        <a:p>
          <a:pPr rtl="0"/>
          <a:r>
            <a:rPr lang="en-US" sz="1050" dirty="0"/>
            <a:t>Freq Measurements, Transient</a:t>
          </a:r>
        </a:p>
      </dgm:t>
    </dgm:pt>
    <dgm:pt modelId="{ADB9D7BF-B322-454D-A109-C4BB4615C7C4}" type="parTrans" cxnId="{7EC92404-F0BF-44AD-95C2-5F014F9D33E9}">
      <dgm:prSet/>
      <dgm:spPr/>
      <dgm:t>
        <a:bodyPr/>
        <a:lstStyle/>
        <a:p>
          <a:endParaRPr lang="en-US"/>
        </a:p>
      </dgm:t>
    </dgm:pt>
    <dgm:pt modelId="{709A8BA4-6924-4AD8-A053-9435469E067B}" type="sibTrans" cxnId="{7EC92404-F0BF-44AD-95C2-5F014F9D33E9}">
      <dgm:prSet/>
      <dgm:spPr/>
      <dgm:t>
        <a:bodyPr/>
        <a:lstStyle/>
        <a:p>
          <a:endParaRPr lang="en-US"/>
        </a:p>
      </dgm:t>
    </dgm:pt>
    <dgm:pt modelId="{1FCC1577-9EEB-4ECC-BD5C-EE704F4D1561}">
      <dgm:prSet custT="1"/>
      <dgm:spPr/>
      <dgm:t>
        <a:bodyPr/>
        <a:lstStyle/>
        <a:p>
          <a:pPr rtl="0"/>
          <a:r>
            <a:rPr lang="en-US" sz="1050" dirty="0"/>
            <a:t>S&amp;V Level</a:t>
          </a:r>
        </a:p>
      </dgm:t>
    </dgm:pt>
    <dgm:pt modelId="{D5E6453E-2373-43FF-A3E1-96229BD22A23}" type="parTrans" cxnId="{F59A717E-4662-46DE-BB61-5BB1CE7AE16B}">
      <dgm:prSet/>
      <dgm:spPr/>
      <dgm:t>
        <a:bodyPr/>
        <a:lstStyle/>
        <a:p>
          <a:endParaRPr lang="en-US"/>
        </a:p>
      </dgm:t>
    </dgm:pt>
    <dgm:pt modelId="{9F2C3B1C-396A-4A00-9400-A567C0585D41}" type="sibTrans" cxnId="{F59A717E-4662-46DE-BB61-5BB1CE7AE16B}">
      <dgm:prSet/>
      <dgm:spPr/>
      <dgm:t>
        <a:bodyPr/>
        <a:lstStyle/>
        <a:p>
          <a:endParaRPr lang="en-US"/>
        </a:p>
      </dgm:t>
    </dgm:pt>
    <dgm:pt modelId="{8DACE762-336C-45BE-9C9D-BDFE12AE21F0}">
      <dgm:prSet custT="1"/>
      <dgm:spPr/>
      <dgm:t>
        <a:bodyPr/>
        <a:lstStyle/>
        <a:p>
          <a:pPr rtl="0"/>
          <a:r>
            <a:rPr lang="en-US" sz="1050" dirty="0"/>
            <a:t>Weighting</a:t>
          </a:r>
        </a:p>
      </dgm:t>
    </dgm:pt>
    <dgm:pt modelId="{20387D2B-3F09-4DEF-B6A1-69C4A8064878}" type="parTrans" cxnId="{69E6B975-2AD0-443B-962D-2AFEEF142999}">
      <dgm:prSet/>
      <dgm:spPr/>
      <dgm:t>
        <a:bodyPr/>
        <a:lstStyle/>
        <a:p>
          <a:endParaRPr lang="en-US"/>
        </a:p>
      </dgm:t>
    </dgm:pt>
    <dgm:pt modelId="{0023FDF2-CD88-4BA7-B617-0B6E77611DA7}" type="sibTrans" cxnId="{69E6B975-2AD0-443B-962D-2AFEEF142999}">
      <dgm:prSet/>
      <dgm:spPr/>
      <dgm:t>
        <a:bodyPr/>
        <a:lstStyle/>
        <a:p>
          <a:endParaRPr lang="en-US"/>
        </a:p>
      </dgm:t>
    </dgm:pt>
    <dgm:pt modelId="{F78A138F-5818-4FFD-A7CB-F96E4F9DD35F}">
      <dgm:prSet custT="1"/>
      <dgm:spPr/>
      <dgm:t>
        <a:bodyPr/>
        <a:lstStyle/>
        <a:p>
          <a:pPr rtl="0"/>
          <a:r>
            <a:rPr lang="en-US" sz="1050" dirty="0"/>
            <a:t>Waterfall Plot</a:t>
          </a:r>
        </a:p>
      </dgm:t>
    </dgm:pt>
    <dgm:pt modelId="{11D958E6-F975-4F9D-A31F-FF92DFACC7D9}" type="parTrans" cxnId="{462233A0-E973-4FC4-BD56-107C5E33EACB}">
      <dgm:prSet/>
      <dgm:spPr/>
      <dgm:t>
        <a:bodyPr/>
        <a:lstStyle/>
        <a:p>
          <a:endParaRPr lang="en-US"/>
        </a:p>
      </dgm:t>
    </dgm:pt>
    <dgm:pt modelId="{682FD00E-A4AF-4B66-B505-6054CC611AE9}" type="sibTrans" cxnId="{462233A0-E973-4FC4-BD56-107C5E33EACB}">
      <dgm:prSet/>
      <dgm:spPr/>
      <dgm:t>
        <a:bodyPr/>
        <a:lstStyle/>
        <a:p>
          <a:endParaRPr lang="en-US"/>
        </a:p>
      </dgm:t>
    </dgm:pt>
    <dgm:pt modelId="{4E940758-C282-4400-85F0-93DCB94DA9BF}">
      <dgm:prSet custT="1"/>
      <dgm:spPr/>
      <dgm:t>
        <a:bodyPr/>
        <a:lstStyle/>
        <a:p>
          <a:pPr rtl="0"/>
          <a:r>
            <a:rPr lang="en-US" sz="1050" dirty="0"/>
            <a:t>Spectrum Selection</a:t>
          </a:r>
        </a:p>
      </dgm:t>
    </dgm:pt>
    <dgm:pt modelId="{1F2FC3E3-53C1-4B03-8984-68C62FC16B97}" type="parTrans" cxnId="{30141897-E8FD-4F9C-A8D0-0BA551C979A0}">
      <dgm:prSet/>
      <dgm:spPr/>
      <dgm:t>
        <a:bodyPr/>
        <a:lstStyle/>
        <a:p>
          <a:endParaRPr lang="en-US"/>
        </a:p>
      </dgm:t>
    </dgm:pt>
    <dgm:pt modelId="{9AA2A52E-09AC-4EFC-8CD9-9051D38401DE}" type="sibTrans" cxnId="{30141897-E8FD-4F9C-A8D0-0BA551C979A0}">
      <dgm:prSet/>
      <dgm:spPr/>
      <dgm:t>
        <a:bodyPr/>
        <a:lstStyle/>
        <a:p>
          <a:endParaRPr lang="en-US"/>
        </a:p>
      </dgm:t>
    </dgm:pt>
    <dgm:pt modelId="{A4952BA5-56AD-43A3-B0EC-7C6546B54C76}">
      <dgm:prSet custT="1"/>
      <dgm:spPr/>
      <dgm:t>
        <a:bodyPr/>
        <a:lstStyle/>
        <a:p>
          <a:pPr rtl="0"/>
          <a:r>
            <a:rPr lang="en-US" sz="1050" dirty="0"/>
            <a:t>Tachometer Processing</a:t>
          </a:r>
        </a:p>
      </dgm:t>
    </dgm:pt>
    <dgm:pt modelId="{B1D74E11-CEE6-4174-8995-EDFAAA85EEE5}" type="parTrans" cxnId="{B297347F-4502-4787-98BA-CC040DBEADFA}">
      <dgm:prSet/>
      <dgm:spPr/>
      <dgm:t>
        <a:bodyPr/>
        <a:lstStyle/>
        <a:p>
          <a:endParaRPr lang="en-US"/>
        </a:p>
      </dgm:t>
    </dgm:pt>
    <dgm:pt modelId="{657B80BC-D75F-4C87-B528-562752D4B0B6}" type="sibTrans" cxnId="{B297347F-4502-4787-98BA-CC040DBEADFA}">
      <dgm:prSet/>
      <dgm:spPr/>
      <dgm:t>
        <a:bodyPr/>
        <a:lstStyle/>
        <a:p>
          <a:endParaRPr lang="en-US"/>
        </a:p>
      </dgm:t>
    </dgm:pt>
    <dgm:pt modelId="{9E803A15-5A8C-452A-9000-01712564BCE3}">
      <dgm:prSet custT="1"/>
      <dgm:spPr/>
      <dgm:t>
        <a:bodyPr/>
        <a:lstStyle/>
        <a:p>
          <a:pPr rtl="0"/>
          <a:r>
            <a:rPr lang="en-US" sz="1050" dirty="0"/>
            <a:t>Waterfall, Orbit / Polar Plots, Bode Plots</a:t>
          </a:r>
        </a:p>
      </dgm:t>
    </dgm:pt>
    <dgm:pt modelId="{48A80A56-D235-452D-9B9F-333127A8CF78}" type="parTrans" cxnId="{7A2AF0AD-F32A-4CFD-ACF8-7AA1E8335503}">
      <dgm:prSet/>
      <dgm:spPr/>
      <dgm:t>
        <a:bodyPr/>
        <a:lstStyle/>
        <a:p>
          <a:endParaRPr lang="en-US"/>
        </a:p>
      </dgm:t>
    </dgm:pt>
    <dgm:pt modelId="{ECE996B4-2BD1-40E7-8953-9B25F6BFA59E}" type="sibTrans" cxnId="{7A2AF0AD-F32A-4CFD-ACF8-7AA1E8335503}">
      <dgm:prSet/>
      <dgm:spPr/>
      <dgm:t>
        <a:bodyPr/>
        <a:lstStyle/>
        <a:p>
          <a:endParaRPr lang="en-US"/>
        </a:p>
      </dgm:t>
    </dgm:pt>
    <dgm:pt modelId="{4EDF3FD3-67B7-4C3A-9B73-4C3613EA62F6}">
      <dgm:prSet custT="1"/>
      <dgm:spPr/>
      <dgm:t>
        <a:bodyPr/>
        <a:lstStyle/>
        <a:p>
          <a:pPr rtl="0"/>
          <a:r>
            <a:rPr lang="en-US" sz="1050" dirty="0"/>
            <a:t>AWGN</a:t>
          </a:r>
        </a:p>
      </dgm:t>
    </dgm:pt>
    <dgm:pt modelId="{1B04EFCC-78A1-4768-A09A-0E50BFF2B7EA}" type="parTrans" cxnId="{B52C6A3C-08B6-43E5-B6C0-C63627AAB134}">
      <dgm:prSet/>
      <dgm:spPr/>
      <dgm:t>
        <a:bodyPr/>
        <a:lstStyle/>
        <a:p>
          <a:endParaRPr lang="en-US"/>
        </a:p>
      </dgm:t>
    </dgm:pt>
    <dgm:pt modelId="{E0E82F09-1A68-4C04-9564-74E1D7326B2F}" type="sibTrans" cxnId="{B52C6A3C-08B6-43E5-B6C0-C63627AAB134}">
      <dgm:prSet/>
      <dgm:spPr/>
      <dgm:t>
        <a:bodyPr/>
        <a:lstStyle/>
        <a:p>
          <a:endParaRPr lang="en-US"/>
        </a:p>
      </dgm:t>
    </dgm:pt>
    <dgm:pt modelId="{1D6299D9-957D-4BEE-8FE0-67C7E1D35E79}">
      <dgm:prSet custT="1"/>
      <dgm:spPr/>
      <dgm:t>
        <a:bodyPr/>
        <a:lstStyle/>
        <a:p>
          <a:pPr rtl="0"/>
          <a:r>
            <a:rPr lang="en-US" sz="1050" dirty="0"/>
            <a:t>Phase Noise</a:t>
          </a:r>
        </a:p>
      </dgm:t>
    </dgm:pt>
    <dgm:pt modelId="{AE8501CF-70F4-474F-87E0-FC0FCB3DE1E3}" type="parTrans" cxnId="{69B0EA08-2082-4C03-90C3-82BE2100E29F}">
      <dgm:prSet/>
      <dgm:spPr/>
      <dgm:t>
        <a:bodyPr/>
        <a:lstStyle/>
        <a:p>
          <a:endParaRPr lang="en-US"/>
        </a:p>
      </dgm:t>
    </dgm:pt>
    <dgm:pt modelId="{66AC9A90-BA2A-4672-883C-C7ACAC92EB9B}" type="sibTrans" cxnId="{69B0EA08-2082-4C03-90C3-82BE2100E29F}">
      <dgm:prSet/>
      <dgm:spPr/>
      <dgm:t>
        <a:bodyPr/>
        <a:lstStyle/>
        <a:p>
          <a:endParaRPr lang="en-US"/>
        </a:p>
      </dgm:t>
    </dgm:pt>
    <dgm:pt modelId="{5D563EF4-2C84-4441-BCB1-7CA30A195C3D}">
      <dgm:prSet custT="1"/>
      <dgm:spPr/>
      <dgm:t>
        <a:bodyPr/>
        <a:lstStyle/>
        <a:p>
          <a:pPr rtl="0"/>
          <a:r>
            <a:rPr lang="en-US" sz="1050" dirty="0"/>
            <a:t>Constellation Plots</a:t>
          </a:r>
        </a:p>
      </dgm:t>
    </dgm:pt>
    <dgm:pt modelId="{D1A2C263-3AD9-4FCC-80A6-431F875D827C}" type="parTrans" cxnId="{8FF77F9F-CAF8-4682-B140-ACB4FBFEE785}">
      <dgm:prSet/>
      <dgm:spPr/>
      <dgm:t>
        <a:bodyPr/>
        <a:lstStyle/>
        <a:p>
          <a:endParaRPr lang="en-US"/>
        </a:p>
      </dgm:t>
    </dgm:pt>
    <dgm:pt modelId="{36BC5F78-EFB8-4421-AD04-6516A8E1BD32}" type="sibTrans" cxnId="{8FF77F9F-CAF8-4682-B140-ACB4FBFEE785}">
      <dgm:prSet/>
      <dgm:spPr/>
      <dgm:t>
        <a:bodyPr/>
        <a:lstStyle/>
        <a:p>
          <a:endParaRPr lang="en-US"/>
        </a:p>
      </dgm:t>
    </dgm:pt>
    <dgm:pt modelId="{0ED7F095-C9FA-42D5-863C-AF72F4BEE1E6}">
      <dgm:prSet custT="1"/>
      <dgm:spPr/>
      <dgm:t>
        <a:bodyPr/>
        <a:lstStyle/>
        <a:p>
          <a:pPr rtl="0"/>
          <a:r>
            <a:rPr lang="en-US" sz="1050" dirty="0"/>
            <a:t>Eye Diagrams</a:t>
          </a:r>
        </a:p>
      </dgm:t>
    </dgm:pt>
    <dgm:pt modelId="{7061E098-F66A-4BE0-9C42-880AC8BEBACB}" type="parTrans" cxnId="{D03F0D0E-C684-451E-AB59-E24546D14120}">
      <dgm:prSet/>
      <dgm:spPr/>
      <dgm:t>
        <a:bodyPr/>
        <a:lstStyle/>
        <a:p>
          <a:endParaRPr lang="en-US"/>
        </a:p>
      </dgm:t>
    </dgm:pt>
    <dgm:pt modelId="{0AEF4AAA-9C15-45BE-BEF7-0503FE97E2E7}" type="sibTrans" cxnId="{D03F0D0E-C684-451E-AB59-E24546D14120}">
      <dgm:prSet/>
      <dgm:spPr/>
      <dgm:t>
        <a:bodyPr/>
        <a:lstStyle/>
        <a:p>
          <a:endParaRPr lang="en-US"/>
        </a:p>
      </dgm:t>
    </dgm:pt>
    <dgm:pt modelId="{F4669A88-AD4B-4EE2-ABA6-6DCE48CBA1CB}">
      <dgm:prSet custT="1"/>
      <dgm:spPr/>
      <dgm:t>
        <a:bodyPr/>
        <a:lstStyle/>
        <a:p>
          <a:pPr rtl="0"/>
          <a:r>
            <a:rPr lang="en-US" sz="1050" dirty="0"/>
            <a:t>Power-in-Band</a:t>
          </a:r>
        </a:p>
      </dgm:t>
    </dgm:pt>
    <dgm:pt modelId="{CE14E20E-B06E-40C4-9993-FBB48CF2134F}" type="parTrans" cxnId="{AE76BBB2-B817-494E-8669-417134190400}">
      <dgm:prSet/>
      <dgm:spPr/>
      <dgm:t>
        <a:bodyPr/>
        <a:lstStyle/>
        <a:p>
          <a:endParaRPr lang="en-US"/>
        </a:p>
      </dgm:t>
    </dgm:pt>
    <dgm:pt modelId="{74F31D62-6800-4B3F-9EC4-B9114AC06C8B}" type="sibTrans" cxnId="{AE76BBB2-B817-494E-8669-417134190400}">
      <dgm:prSet/>
      <dgm:spPr/>
      <dgm:t>
        <a:bodyPr/>
        <a:lstStyle/>
        <a:p>
          <a:endParaRPr lang="en-US"/>
        </a:p>
      </dgm:t>
    </dgm:pt>
    <dgm:pt modelId="{8AA7A71F-4367-4B74-8FCB-7A0E64E88D0E}">
      <dgm:prSet custT="1"/>
      <dgm:spPr/>
      <dgm:t>
        <a:bodyPr/>
        <a:lstStyle/>
        <a:p>
          <a:pPr rtl="0"/>
          <a:r>
            <a:rPr lang="en-US" sz="1050" dirty="0"/>
            <a:t>Adjacent Channel Power</a:t>
          </a:r>
        </a:p>
      </dgm:t>
    </dgm:pt>
    <dgm:pt modelId="{EC69DB8A-23C2-4894-B79B-885C353B7F32}" type="parTrans" cxnId="{47BBB0C9-4BB1-4DFD-BA2F-07A3FDC77348}">
      <dgm:prSet/>
      <dgm:spPr/>
      <dgm:t>
        <a:bodyPr/>
        <a:lstStyle/>
        <a:p>
          <a:endParaRPr lang="en-US"/>
        </a:p>
      </dgm:t>
    </dgm:pt>
    <dgm:pt modelId="{8947F0A2-1D1B-4B02-B3C4-572139D5B2BC}" type="sibTrans" cxnId="{47BBB0C9-4BB1-4DFD-BA2F-07A3FDC77348}">
      <dgm:prSet/>
      <dgm:spPr/>
      <dgm:t>
        <a:bodyPr/>
        <a:lstStyle/>
        <a:p>
          <a:endParaRPr lang="en-US"/>
        </a:p>
      </dgm:t>
    </dgm:pt>
    <dgm:pt modelId="{B3FE7C01-D9F3-4957-86AE-84C626139B82}" type="pres">
      <dgm:prSet presAssocID="{767EA7CB-E6ED-453A-BDEB-AF289812E0B1}" presName="Name0" presStyleCnt="0">
        <dgm:presLayoutVars>
          <dgm:dir/>
          <dgm:animLvl val="lvl"/>
          <dgm:resizeHandles val="exact"/>
        </dgm:presLayoutVars>
      </dgm:prSet>
      <dgm:spPr/>
    </dgm:pt>
    <dgm:pt modelId="{961DCFFE-0A0B-48B0-9523-F76F0F9937E0}" type="pres">
      <dgm:prSet presAssocID="{096E74BE-A68F-41D2-85C8-2D55CB1101B6}" presName="composite" presStyleCnt="0"/>
      <dgm:spPr/>
    </dgm:pt>
    <dgm:pt modelId="{792BAB91-71BC-4326-8487-B550528BCB24}" type="pres">
      <dgm:prSet presAssocID="{096E74BE-A68F-41D2-85C8-2D55CB1101B6}" presName="parTx" presStyleLbl="alignNode1" presStyleIdx="0" presStyleCnt="7">
        <dgm:presLayoutVars>
          <dgm:chMax val="0"/>
          <dgm:chPref val="0"/>
          <dgm:bulletEnabled val="1"/>
        </dgm:presLayoutVars>
      </dgm:prSet>
      <dgm:spPr/>
    </dgm:pt>
    <dgm:pt modelId="{E95F245A-811E-4EE0-A7F8-8640EB0019F9}" type="pres">
      <dgm:prSet presAssocID="{096E74BE-A68F-41D2-85C8-2D55CB1101B6}" presName="desTx" presStyleLbl="alignAccFollowNode1" presStyleIdx="0" presStyleCnt="7">
        <dgm:presLayoutVars>
          <dgm:bulletEnabled val="1"/>
        </dgm:presLayoutVars>
      </dgm:prSet>
      <dgm:spPr/>
    </dgm:pt>
    <dgm:pt modelId="{FEBB3AD8-075D-4E37-A8E8-9CD9AEF39BB0}" type="pres">
      <dgm:prSet presAssocID="{C48C76EF-C5D4-402D-BF0B-E651C04857F3}" presName="space" presStyleCnt="0"/>
      <dgm:spPr/>
    </dgm:pt>
    <dgm:pt modelId="{8EEDE226-5218-4836-885E-76FB0BB34847}" type="pres">
      <dgm:prSet presAssocID="{D3698A33-69F4-47AC-B6BB-C771679B162B}" presName="composite" presStyleCnt="0"/>
      <dgm:spPr/>
    </dgm:pt>
    <dgm:pt modelId="{FC0287CF-35DA-4F1B-9790-00DBF37B6F67}" type="pres">
      <dgm:prSet presAssocID="{D3698A33-69F4-47AC-B6BB-C771679B162B}" presName="parTx" presStyleLbl="alignNode1" presStyleIdx="1" presStyleCnt="7">
        <dgm:presLayoutVars>
          <dgm:chMax val="0"/>
          <dgm:chPref val="0"/>
          <dgm:bulletEnabled val="1"/>
        </dgm:presLayoutVars>
      </dgm:prSet>
      <dgm:spPr/>
    </dgm:pt>
    <dgm:pt modelId="{6E525945-5850-436E-8D32-484AFD064242}" type="pres">
      <dgm:prSet presAssocID="{D3698A33-69F4-47AC-B6BB-C771679B162B}" presName="desTx" presStyleLbl="alignAccFollowNode1" presStyleIdx="1" presStyleCnt="7">
        <dgm:presLayoutVars>
          <dgm:bulletEnabled val="1"/>
        </dgm:presLayoutVars>
      </dgm:prSet>
      <dgm:spPr/>
    </dgm:pt>
    <dgm:pt modelId="{CDEA7CA6-9578-4550-856C-722CC1ED93C7}" type="pres">
      <dgm:prSet presAssocID="{37DE07E0-CDE5-4FBA-B996-63CEC62AE72A}" presName="space" presStyleCnt="0"/>
      <dgm:spPr/>
    </dgm:pt>
    <dgm:pt modelId="{190FCFD8-0E33-48B6-98CE-40126FDD8E09}" type="pres">
      <dgm:prSet presAssocID="{A0FB5264-594A-435A-BD87-4B7E8DFCD97B}" presName="composite" presStyleCnt="0"/>
      <dgm:spPr/>
    </dgm:pt>
    <dgm:pt modelId="{C5EFC5C2-096F-4FDD-8CEE-C0C43BBA9BE5}" type="pres">
      <dgm:prSet presAssocID="{A0FB5264-594A-435A-BD87-4B7E8DFCD97B}" presName="parTx" presStyleLbl="alignNode1" presStyleIdx="2" presStyleCnt="7">
        <dgm:presLayoutVars>
          <dgm:chMax val="0"/>
          <dgm:chPref val="0"/>
          <dgm:bulletEnabled val="1"/>
        </dgm:presLayoutVars>
      </dgm:prSet>
      <dgm:spPr/>
    </dgm:pt>
    <dgm:pt modelId="{D6887183-2349-4B00-B526-EA5AF6CA6938}" type="pres">
      <dgm:prSet presAssocID="{A0FB5264-594A-435A-BD87-4B7E8DFCD97B}" presName="desTx" presStyleLbl="alignAccFollowNode1" presStyleIdx="2" presStyleCnt="7">
        <dgm:presLayoutVars>
          <dgm:bulletEnabled val="1"/>
        </dgm:presLayoutVars>
      </dgm:prSet>
      <dgm:spPr/>
    </dgm:pt>
    <dgm:pt modelId="{B439A5BF-23FA-4087-A39B-D7B9404D3ED7}" type="pres">
      <dgm:prSet presAssocID="{7629CC3C-CC97-4D80-B244-DB34AE2AC5B8}" presName="space" presStyleCnt="0"/>
      <dgm:spPr/>
    </dgm:pt>
    <dgm:pt modelId="{163EB27A-D8EC-4B90-928D-2034D986E9E0}" type="pres">
      <dgm:prSet presAssocID="{6930BAA0-AA86-4F19-8669-1C303417C97A}" presName="composite" presStyleCnt="0"/>
      <dgm:spPr/>
    </dgm:pt>
    <dgm:pt modelId="{51CF189E-3E09-4ED2-989C-1C8A5999D4E1}" type="pres">
      <dgm:prSet presAssocID="{6930BAA0-AA86-4F19-8669-1C303417C97A}" presName="parTx" presStyleLbl="alignNode1" presStyleIdx="3" presStyleCnt="7">
        <dgm:presLayoutVars>
          <dgm:chMax val="0"/>
          <dgm:chPref val="0"/>
          <dgm:bulletEnabled val="1"/>
        </dgm:presLayoutVars>
      </dgm:prSet>
      <dgm:spPr/>
    </dgm:pt>
    <dgm:pt modelId="{8C7D1219-99F0-4956-A9C3-990191E83A6E}" type="pres">
      <dgm:prSet presAssocID="{6930BAA0-AA86-4F19-8669-1C303417C97A}" presName="desTx" presStyleLbl="alignAccFollowNode1" presStyleIdx="3" presStyleCnt="7">
        <dgm:presLayoutVars>
          <dgm:bulletEnabled val="1"/>
        </dgm:presLayoutVars>
      </dgm:prSet>
      <dgm:spPr/>
    </dgm:pt>
    <dgm:pt modelId="{91A2E854-C292-4065-B23F-87F4A9E82223}" type="pres">
      <dgm:prSet presAssocID="{4CEDD709-459F-4B8C-8CC9-0F702F5194A9}" presName="space" presStyleCnt="0"/>
      <dgm:spPr/>
    </dgm:pt>
    <dgm:pt modelId="{64DDF457-5C99-4C34-976D-FCE485E540D9}" type="pres">
      <dgm:prSet presAssocID="{91D4DFE6-95D5-4772-A89E-70B8EA65B2EE}" presName="composite" presStyleCnt="0"/>
      <dgm:spPr/>
    </dgm:pt>
    <dgm:pt modelId="{091BC25A-F5A9-4F8A-BE27-F831DCD9EA3E}" type="pres">
      <dgm:prSet presAssocID="{91D4DFE6-95D5-4772-A89E-70B8EA65B2EE}" presName="parTx" presStyleLbl="alignNode1" presStyleIdx="4" presStyleCnt="7">
        <dgm:presLayoutVars>
          <dgm:chMax val="0"/>
          <dgm:chPref val="0"/>
          <dgm:bulletEnabled val="1"/>
        </dgm:presLayoutVars>
      </dgm:prSet>
      <dgm:spPr/>
    </dgm:pt>
    <dgm:pt modelId="{C8DA277A-6B15-4A2A-B67B-E807ED3912B2}" type="pres">
      <dgm:prSet presAssocID="{91D4DFE6-95D5-4772-A89E-70B8EA65B2EE}" presName="desTx" presStyleLbl="alignAccFollowNode1" presStyleIdx="4" presStyleCnt="7">
        <dgm:presLayoutVars>
          <dgm:bulletEnabled val="1"/>
        </dgm:presLayoutVars>
      </dgm:prSet>
      <dgm:spPr/>
    </dgm:pt>
    <dgm:pt modelId="{53DCAC11-3ECF-4075-82DD-99A0577A26DD}" type="pres">
      <dgm:prSet presAssocID="{A3013F8B-507F-45FB-BA23-F7EE431C4D88}" presName="space" presStyleCnt="0"/>
      <dgm:spPr/>
    </dgm:pt>
    <dgm:pt modelId="{944AFE60-8E61-4E7D-847A-FC5A40F3CC52}" type="pres">
      <dgm:prSet presAssocID="{1D0FB244-BFEA-4963-8090-DF8B029B5B5A}" presName="composite" presStyleCnt="0"/>
      <dgm:spPr/>
    </dgm:pt>
    <dgm:pt modelId="{64CFE03F-4587-4ECC-AA89-00FF9FC68922}" type="pres">
      <dgm:prSet presAssocID="{1D0FB244-BFEA-4963-8090-DF8B029B5B5A}" presName="parTx" presStyleLbl="alignNode1" presStyleIdx="5" presStyleCnt="7">
        <dgm:presLayoutVars>
          <dgm:chMax val="0"/>
          <dgm:chPref val="0"/>
          <dgm:bulletEnabled val="1"/>
        </dgm:presLayoutVars>
      </dgm:prSet>
      <dgm:spPr/>
    </dgm:pt>
    <dgm:pt modelId="{C8BE0026-9602-46BC-B10D-DCD6F02006F0}" type="pres">
      <dgm:prSet presAssocID="{1D0FB244-BFEA-4963-8090-DF8B029B5B5A}" presName="desTx" presStyleLbl="alignAccFollowNode1" presStyleIdx="5" presStyleCnt="7">
        <dgm:presLayoutVars>
          <dgm:bulletEnabled val="1"/>
        </dgm:presLayoutVars>
      </dgm:prSet>
      <dgm:spPr/>
    </dgm:pt>
    <dgm:pt modelId="{E191F410-BEFC-4D4E-9072-2A4B0644E0C1}" type="pres">
      <dgm:prSet presAssocID="{C7827184-BAE0-466D-917A-DC3CD5451888}" presName="space" presStyleCnt="0"/>
      <dgm:spPr/>
    </dgm:pt>
    <dgm:pt modelId="{B062078B-59C0-4FEF-AA99-8334D2D64D23}" type="pres">
      <dgm:prSet presAssocID="{F28D7812-02D5-4475-840B-5A322D4E1AE7}" presName="composite" presStyleCnt="0"/>
      <dgm:spPr/>
    </dgm:pt>
    <dgm:pt modelId="{8D1FCC89-8274-4AD4-9725-4EF445C025F0}" type="pres">
      <dgm:prSet presAssocID="{F28D7812-02D5-4475-840B-5A322D4E1AE7}" presName="parTx" presStyleLbl="alignNode1" presStyleIdx="6" presStyleCnt="7" custScaleX="104441">
        <dgm:presLayoutVars>
          <dgm:chMax val="0"/>
          <dgm:chPref val="0"/>
          <dgm:bulletEnabled val="1"/>
        </dgm:presLayoutVars>
      </dgm:prSet>
      <dgm:spPr/>
    </dgm:pt>
    <dgm:pt modelId="{AA269395-5653-4B0A-BF34-63CB8F0DFCC6}" type="pres">
      <dgm:prSet presAssocID="{F28D7812-02D5-4475-840B-5A322D4E1AE7}" presName="desTx" presStyleLbl="alignAccFollowNode1" presStyleIdx="6" presStyleCnt="7">
        <dgm:presLayoutVars>
          <dgm:bulletEnabled val="1"/>
        </dgm:presLayoutVars>
      </dgm:prSet>
      <dgm:spPr/>
    </dgm:pt>
  </dgm:ptLst>
  <dgm:cxnLst>
    <dgm:cxn modelId="{04712F00-CE76-4EFF-B9CB-718032496184}" srcId="{767EA7CB-E6ED-453A-BDEB-AF289812E0B1}" destId="{D3698A33-69F4-47AC-B6BB-C771679B162B}" srcOrd="1" destOrd="0" parTransId="{ADF3094A-A552-46FE-93E8-BF470C02A102}" sibTransId="{37DE07E0-CDE5-4FBA-B996-63CEC62AE72A}"/>
    <dgm:cxn modelId="{7EC92404-F0BF-44AD-95C2-5F014F9D33E9}" srcId="{6930BAA0-AA86-4F19-8669-1C303417C97A}" destId="{50DBCB31-1ADA-4207-BEB3-BB22A6066652}" srcOrd="3" destOrd="0" parTransId="{ADB9D7BF-B322-454D-A109-C4BB4615C7C4}" sibTransId="{709A8BA4-6924-4AD8-A053-9435469E067B}"/>
    <dgm:cxn modelId="{DEE16207-F5E4-4B67-8A98-8A284A9E4B98}" srcId="{91D4DFE6-95D5-4772-A89E-70B8EA65B2EE}" destId="{98B632A2-44DA-4F8C-A6E6-4388C4189AD6}" srcOrd="0" destOrd="0" parTransId="{E33618F1-E900-48E3-8332-065D1134D307}" sibTransId="{34A8008C-2136-4039-B527-C6BED3A2B417}"/>
    <dgm:cxn modelId="{AC23C207-D8B1-4A9A-AFA5-B88BE3F426A4}" type="presOf" srcId="{122ED937-27CA-49F2-B5CA-8B4672E4281C}" destId="{E95F245A-811E-4EE0-A7F8-8640EB0019F9}" srcOrd="0" destOrd="2" presId="urn:microsoft.com/office/officeart/2005/8/layout/hList1"/>
    <dgm:cxn modelId="{69B0EA08-2082-4C03-90C3-82BE2100E29F}" srcId="{1D0FB244-BFEA-4963-8090-DF8B029B5B5A}" destId="{1D6299D9-957D-4BEE-8FE0-67C7E1D35E79}" srcOrd="2" destOrd="0" parTransId="{AE8501CF-70F4-474F-87E0-FC0FCB3DE1E3}" sibTransId="{66AC9A90-BA2A-4672-883C-C7ACAC92EB9B}"/>
    <dgm:cxn modelId="{F172230C-DB0F-4D69-A433-B6ABC4650AAB}" type="presOf" srcId="{4E940758-C282-4400-85F0-93DCB94DA9BF}" destId="{C8DA277A-6B15-4A2A-B67B-E807ED3912B2}" srcOrd="0" destOrd="1" presId="urn:microsoft.com/office/officeart/2005/8/layout/hList1"/>
    <dgm:cxn modelId="{D03F0D0E-C684-451E-AB59-E24546D14120}" srcId="{1D0FB244-BFEA-4963-8090-DF8B029B5B5A}" destId="{0ED7F095-C9FA-42D5-863C-AF72F4BEE1E6}" srcOrd="4" destOrd="0" parTransId="{7061E098-F66A-4BE0-9C42-880AC8BEBACB}" sibTransId="{0AEF4AAA-9C15-45BE-BEF7-0503FE97E2E7}"/>
    <dgm:cxn modelId="{948B650F-B605-4192-962D-F3CF26BBB770}" type="presOf" srcId="{E6E09805-A3C8-4D28-97D8-34F74AF7CB8C}" destId="{D6887183-2349-4B00-B526-EA5AF6CA6938}" srcOrd="0" destOrd="1" presId="urn:microsoft.com/office/officeart/2005/8/layout/hList1"/>
    <dgm:cxn modelId="{3EB22212-A07B-45BD-A6BE-CAA8CE446AC4}" type="presOf" srcId="{5D563EF4-2C84-4441-BCB1-7CA30A195C3D}" destId="{C8BE0026-9602-46BC-B10D-DCD6F02006F0}" srcOrd="0" destOrd="3" presId="urn:microsoft.com/office/officeart/2005/8/layout/hList1"/>
    <dgm:cxn modelId="{F1D4D815-526A-4244-B331-36849CBFF38D}" srcId="{767EA7CB-E6ED-453A-BDEB-AF289812E0B1}" destId="{A0FB5264-594A-435A-BD87-4B7E8DFCD97B}" srcOrd="2" destOrd="0" parTransId="{D05C82C7-AC24-4F9F-8C13-9980F519696B}" sibTransId="{7629CC3C-CC97-4D80-B244-DB34AE2AC5B8}"/>
    <dgm:cxn modelId="{D9FCA117-6022-44AD-925C-32B2C09E1A80}" type="presOf" srcId="{8AA7A71F-4367-4B74-8FCB-7A0E64E88D0E}" destId="{AA269395-5653-4B0A-BF34-63CB8F0DFCC6}" srcOrd="0" destOrd="2" presId="urn:microsoft.com/office/officeart/2005/8/layout/hList1"/>
    <dgm:cxn modelId="{6B64531B-082E-445E-933A-B5957904F765}" srcId="{096E74BE-A68F-41D2-85C8-2D55CB1101B6}" destId="{122ED937-27CA-49F2-B5CA-8B4672E4281C}" srcOrd="2" destOrd="0" parTransId="{C59072F2-28C3-498A-B417-B989DA5BEBBC}" sibTransId="{B387CD93-774B-4044-922A-EE2B70591DDC}"/>
    <dgm:cxn modelId="{D8B2691C-4B14-4F7A-9A55-F1838B34156D}" srcId="{D3698A33-69F4-47AC-B6BB-C771679B162B}" destId="{5AF5F66A-2D9C-4EA9-B8D4-092A6F8960C3}" srcOrd="1" destOrd="0" parTransId="{8F7B06C6-D7F6-4EC9-802D-E4F161A767BF}" sibTransId="{0FE3555D-64E2-4689-9CD5-493354744AF6}"/>
    <dgm:cxn modelId="{AB82111D-D73D-4ED8-9088-CF9E8D9A185F}" type="presOf" srcId="{1D6299D9-957D-4BEE-8FE0-67C7E1D35E79}" destId="{C8BE0026-9602-46BC-B10D-DCD6F02006F0}" srcOrd="0" destOrd="2" presId="urn:microsoft.com/office/officeart/2005/8/layout/hList1"/>
    <dgm:cxn modelId="{D3B11926-FFA9-4D64-87AE-A26F7BFD90B9}" srcId="{767EA7CB-E6ED-453A-BDEB-AF289812E0B1}" destId="{1D0FB244-BFEA-4963-8090-DF8B029B5B5A}" srcOrd="5" destOrd="0" parTransId="{B143159C-F25F-491A-957D-42291B5CAA12}" sibTransId="{C7827184-BAE0-466D-917A-DC3CD5451888}"/>
    <dgm:cxn modelId="{74B5BB2D-520C-44E3-8CA9-67FE3913B717}" type="presOf" srcId="{8DACE762-336C-45BE-9C9D-BDFE12AE21F0}" destId="{8C7D1219-99F0-4956-A9C3-990191E83A6E}" srcOrd="0" destOrd="5" presId="urn:microsoft.com/office/officeart/2005/8/layout/hList1"/>
    <dgm:cxn modelId="{2B111E35-88C0-414E-B508-D9AE48A49402}" type="presOf" srcId="{91D4DFE6-95D5-4772-A89E-70B8EA65B2EE}" destId="{091BC25A-F5A9-4F8A-BE27-F831DCD9EA3E}" srcOrd="0" destOrd="0" presId="urn:microsoft.com/office/officeart/2005/8/layout/hList1"/>
    <dgm:cxn modelId="{C114D935-794A-46A0-B634-B635A741E97F}" type="presOf" srcId="{5AF5F66A-2D9C-4EA9-B8D4-092A6F8960C3}" destId="{6E525945-5850-436E-8D32-484AFD064242}" srcOrd="0" destOrd="1" presId="urn:microsoft.com/office/officeart/2005/8/layout/hList1"/>
    <dgm:cxn modelId="{622E7A3A-BD3B-475E-B7FC-D7A794319EEC}" type="presOf" srcId="{096E74BE-A68F-41D2-85C8-2D55CB1101B6}" destId="{792BAB91-71BC-4326-8487-B550528BCB24}" srcOrd="0" destOrd="0" presId="urn:microsoft.com/office/officeart/2005/8/layout/hList1"/>
    <dgm:cxn modelId="{88681C3B-ABB6-49CB-93FB-83219565AA07}" srcId="{6930BAA0-AA86-4F19-8669-1C303417C97A}" destId="{4A3A8D7A-C389-4697-8C12-FDD35B6BAAF3}" srcOrd="2" destOrd="0" parTransId="{4C86A666-033F-4362-8815-BF68D0AF8FA4}" sibTransId="{5337CAD0-9C40-466D-A397-29B4312621B4}"/>
    <dgm:cxn modelId="{30536E3B-2F42-4F2E-8403-2DE05C13C38A}" srcId="{767EA7CB-E6ED-453A-BDEB-AF289812E0B1}" destId="{6930BAA0-AA86-4F19-8669-1C303417C97A}" srcOrd="3" destOrd="0" parTransId="{2D304753-1016-4573-B6CE-6687BEF40524}" sibTransId="{4CEDD709-459F-4B8C-8CC9-0F702F5194A9}"/>
    <dgm:cxn modelId="{B52C6A3C-08B6-43E5-B6C0-C63627AAB134}" srcId="{1D0FB244-BFEA-4963-8090-DF8B029B5B5A}" destId="{4EDF3FD3-67B7-4C3A-9B73-4C3613EA62F6}" srcOrd="1" destOrd="0" parTransId="{1B04EFCC-78A1-4768-A09A-0E50BFF2B7EA}" sibTransId="{E0E82F09-1A68-4C04-9564-74E1D7326B2F}"/>
    <dgm:cxn modelId="{B48F965D-1D74-439A-BCA2-22D96EE3EAEA}" type="presOf" srcId="{50DBCB31-1ADA-4207-BEB3-BB22A6066652}" destId="{8C7D1219-99F0-4956-A9C3-990191E83A6E}" srcOrd="0" destOrd="3" presId="urn:microsoft.com/office/officeart/2005/8/layout/hList1"/>
    <dgm:cxn modelId="{EF06C341-3D34-4CB6-A546-58D4FA822348}" srcId="{A0FB5264-594A-435A-BD87-4B7E8DFCD97B}" destId="{FB85B5D7-C608-4657-A489-BAB8F45938B8}" srcOrd="0" destOrd="0" parTransId="{62225B93-1161-4156-817C-33933A895598}" sibTransId="{72833EF7-5A22-40BC-9FAB-BB6EE16DD2EB}"/>
    <dgm:cxn modelId="{C01ABA62-EF70-4EB6-9293-67C3A83BB7D6}" type="presOf" srcId="{6930BAA0-AA86-4F19-8669-1C303417C97A}" destId="{51CF189E-3E09-4ED2-989C-1C8A5999D4E1}" srcOrd="0" destOrd="0" presId="urn:microsoft.com/office/officeart/2005/8/layout/hList1"/>
    <dgm:cxn modelId="{FFEAD767-E8EB-46D2-A202-4E61F41A2727}" type="presOf" srcId="{A4952BA5-56AD-43A3-B0EC-7C6546B54C76}" destId="{C8DA277A-6B15-4A2A-B67B-E807ED3912B2}" srcOrd="0" destOrd="2" presId="urn:microsoft.com/office/officeart/2005/8/layout/hList1"/>
    <dgm:cxn modelId="{767F4F4B-CF5D-4DA9-BC53-9F517596865E}" type="presOf" srcId="{D3698A33-69F4-47AC-B6BB-C771679B162B}" destId="{FC0287CF-35DA-4F1B-9790-00DBF37B6F67}" srcOrd="0" destOrd="0" presId="urn:microsoft.com/office/officeart/2005/8/layout/hList1"/>
    <dgm:cxn modelId="{2416084E-7CA9-4990-AD1C-70C27F791307}" srcId="{D3698A33-69F4-47AC-B6BB-C771679B162B}" destId="{19EA938F-2A39-46AD-97EB-67525B33ABE6}" srcOrd="0" destOrd="0" parTransId="{0D63198E-70DE-4006-9265-24915384C314}" sibTransId="{87606A23-9B07-48B3-970B-94CB8D57A55A}"/>
    <dgm:cxn modelId="{0D460F74-616F-471F-8541-639C9362443E}" type="presOf" srcId="{A0FB5264-594A-435A-BD87-4B7E8DFCD97B}" destId="{C5EFC5C2-096F-4FDD-8CEE-C0C43BBA9BE5}" srcOrd="0" destOrd="0" presId="urn:microsoft.com/office/officeart/2005/8/layout/hList1"/>
    <dgm:cxn modelId="{4E761E55-5121-4736-A494-FC8333FF7B71}" srcId="{767EA7CB-E6ED-453A-BDEB-AF289812E0B1}" destId="{096E74BE-A68F-41D2-85C8-2D55CB1101B6}" srcOrd="0" destOrd="0" parTransId="{4586FF64-3E3F-48E2-8F3C-A4583EE769AB}" sibTransId="{C48C76EF-C5D4-402D-BF0B-E651C04857F3}"/>
    <dgm:cxn modelId="{69E6B975-2AD0-443B-962D-2AFEEF142999}" srcId="{6930BAA0-AA86-4F19-8669-1C303417C97A}" destId="{8DACE762-336C-45BE-9C9D-BDFE12AE21F0}" srcOrd="5" destOrd="0" parTransId="{20387D2B-3F09-4DEF-B6A1-69C4A8064878}" sibTransId="{0023FDF2-CD88-4BA7-B617-0B6E77611DA7}"/>
    <dgm:cxn modelId="{694B6859-6AA5-4FEF-B8F5-49AB74A2DC2D}" type="presOf" srcId="{FB85B5D7-C608-4657-A489-BAB8F45938B8}" destId="{D6887183-2349-4B00-B526-EA5AF6CA6938}" srcOrd="0" destOrd="0" presId="urn:microsoft.com/office/officeart/2005/8/layout/hList1"/>
    <dgm:cxn modelId="{D08B067B-4998-493B-A06B-DEECA37BC0EC}" type="presOf" srcId="{ECFDF877-FA0A-4DE1-9324-2B562D34B18E}" destId="{C8BE0026-9602-46BC-B10D-DCD6F02006F0}" srcOrd="0" destOrd="0" presId="urn:microsoft.com/office/officeart/2005/8/layout/hList1"/>
    <dgm:cxn modelId="{3E6B097B-462A-4081-B690-8659AE2399FA}" srcId="{6930BAA0-AA86-4F19-8669-1C303417C97A}" destId="{25E85522-EA5D-45DA-840C-F85586EC2A2D}" srcOrd="0" destOrd="0" parTransId="{E8180EE4-5ACE-4AB9-B1FA-C9CDAE60B8CE}" sibTransId="{C46C85FA-D871-4D83-88FA-170799EDFF68}"/>
    <dgm:cxn modelId="{F59A717E-4662-46DE-BB61-5BB1CE7AE16B}" srcId="{6930BAA0-AA86-4F19-8669-1C303417C97A}" destId="{1FCC1577-9EEB-4ECC-BD5C-EE704F4D1561}" srcOrd="4" destOrd="0" parTransId="{D5E6453E-2373-43FF-A3E1-96229BD22A23}" sibTransId="{9F2C3B1C-396A-4A00-9400-A567C0585D41}"/>
    <dgm:cxn modelId="{B297347F-4502-4787-98BA-CC040DBEADFA}" srcId="{91D4DFE6-95D5-4772-A89E-70B8EA65B2EE}" destId="{A4952BA5-56AD-43A3-B0EC-7C6546B54C76}" srcOrd="2" destOrd="0" parTransId="{B1D74E11-CEE6-4174-8995-EDFAAA85EEE5}" sibTransId="{657B80BC-D75F-4C87-B528-562752D4B0B6}"/>
    <dgm:cxn modelId="{B06C2D87-8E34-4783-A3F3-1015E24A79A7}" srcId="{1D0FB244-BFEA-4963-8090-DF8B029B5B5A}" destId="{ECFDF877-FA0A-4DE1-9324-2B562D34B18E}" srcOrd="0" destOrd="0" parTransId="{C56889EF-3907-4E9D-A17B-44EC9BFB034F}" sibTransId="{10F94512-8EEB-409C-B1F7-C3910209DD4D}"/>
    <dgm:cxn modelId="{512D0C88-6F47-4612-B560-2F56DB1FFB9A}" type="presOf" srcId="{D4D66ADE-220B-4520-B933-2EB3EA7027D6}" destId="{8C7D1219-99F0-4956-A9C3-990191E83A6E}" srcOrd="0" destOrd="1" presId="urn:microsoft.com/office/officeart/2005/8/layout/hList1"/>
    <dgm:cxn modelId="{F3040396-65B3-435D-B5C4-A3EEF3A29586}" srcId="{767EA7CB-E6ED-453A-BDEB-AF289812E0B1}" destId="{91D4DFE6-95D5-4772-A89E-70B8EA65B2EE}" srcOrd="4" destOrd="0" parTransId="{36ED2540-0FCD-42FB-9C3E-534182F5F307}" sibTransId="{A3013F8B-507F-45FB-BA23-F7EE431C4D88}"/>
    <dgm:cxn modelId="{30141897-E8FD-4F9C-A8D0-0BA551C979A0}" srcId="{91D4DFE6-95D5-4772-A89E-70B8EA65B2EE}" destId="{4E940758-C282-4400-85F0-93DCB94DA9BF}" srcOrd="1" destOrd="0" parTransId="{1F2FC3E3-53C1-4B03-8984-68C62FC16B97}" sibTransId="{9AA2A52E-09AC-4EFC-8CD9-9051D38401DE}"/>
    <dgm:cxn modelId="{9BA61897-1EE7-40BC-93A4-7D50A1E7D89E}" srcId="{A0FB5264-594A-435A-BD87-4B7E8DFCD97B}" destId="{32B6758A-DD46-4516-9624-F7F45414B349}" srcOrd="2" destOrd="0" parTransId="{EB1CF79A-B06C-4E80-A1D9-833E4EB41363}" sibTransId="{BDF22AD6-724D-4590-9ED7-88EC40CB55EE}"/>
    <dgm:cxn modelId="{B4E53A9B-5F86-4005-975E-6F14CB4C69E0}" type="presOf" srcId="{4A3A8D7A-C389-4697-8C12-FDD35B6BAAF3}" destId="{8C7D1219-99F0-4956-A9C3-990191E83A6E}" srcOrd="0" destOrd="2" presId="urn:microsoft.com/office/officeart/2005/8/layout/hList1"/>
    <dgm:cxn modelId="{8FF77F9F-CAF8-4682-B140-ACB4FBFEE785}" srcId="{1D0FB244-BFEA-4963-8090-DF8B029B5B5A}" destId="{5D563EF4-2C84-4441-BCB1-7CA30A195C3D}" srcOrd="3" destOrd="0" parTransId="{D1A2C263-3AD9-4FCC-80A6-431F875D827C}" sibTransId="{36BC5F78-EFB8-4421-AD04-6516A8E1BD32}"/>
    <dgm:cxn modelId="{462233A0-E973-4FC4-BD56-107C5E33EACB}" srcId="{6930BAA0-AA86-4F19-8669-1C303417C97A}" destId="{F78A138F-5818-4FFD-A7CB-F96E4F9DD35F}" srcOrd="6" destOrd="0" parTransId="{11D958E6-F975-4F9D-A31F-FF92DFACC7D9}" sibTransId="{682FD00E-A4AF-4B66-B505-6054CC611AE9}"/>
    <dgm:cxn modelId="{23394EA0-1ACF-4BA3-B6FE-D32B913F342A}" type="presOf" srcId="{8FEA2179-FF06-46E1-B5BD-C31E846A47DD}" destId="{E95F245A-811E-4EE0-A7F8-8640EB0019F9}" srcOrd="0" destOrd="0" presId="urn:microsoft.com/office/officeart/2005/8/layout/hList1"/>
    <dgm:cxn modelId="{5257D4A5-4B2D-4AF0-9A41-867D981B2672}" type="presOf" srcId="{767EA7CB-E6ED-453A-BDEB-AF289812E0B1}" destId="{B3FE7C01-D9F3-4957-86AE-84C626139B82}" srcOrd="0" destOrd="0" presId="urn:microsoft.com/office/officeart/2005/8/layout/hList1"/>
    <dgm:cxn modelId="{3B3E62A6-44F4-424D-A3A1-E78FEC110E56}" srcId="{A0FB5264-594A-435A-BD87-4B7E8DFCD97B}" destId="{E6E09805-A3C8-4D28-97D8-34F74AF7CB8C}" srcOrd="1" destOrd="0" parTransId="{958AF6DE-C6BE-437E-9CED-B72D86465CB2}" sibTransId="{907EBFD8-C626-413E-AEC4-4E8F29C2CB3A}"/>
    <dgm:cxn modelId="{CBFEC4A6-41E2-4EA1-8E68-873A842E3B6A}" type="presOf" srcId="{19EA938F-2A39-46AD-97EB-67525B33ABE6}" destId="{6E525945-5850-436E-8D32-484AFD064242}" srcOrd="0" destOrd="0" presId="urn:microsoft.com/office/officeart/2005/8/layout/hList1"/>
    <dgm:cxn modelId="{A26AA6A7-6711-4786-B7F2-C01F90FEEE0A}" srcId="{096E74BE-A68F-41D2-85C8-2D55CB1101B6}" destId="{3AD49C5F-F799-4A5A-B309-5ECC3A9BF1DC}" srcOrd="1" destOrd="0" parTransId="{0C31A125-85B1-4ECC-A342-6B1CCA33DDDA}" sibTransId="{6DA84E74-C776-4A8F-B136-CA55A8AA9A67}"/>
    <dgm:cxn modelId="{5D6AD7AD-216C-485D-81B6-68128997555D}" srcId="{6930BAA0-AA86-4F19-8669-1C303417C97A}" destId="{D4D66ADE-220B-4520-B933-2EB3EA7027D6}" srcOrd="1" destOrd="0" parTransId="{119B9531-DD5D-43DF-BCBD-1E937169C6C0}" sibTransId="{0AD32A7D-564F-4621-993D-77A69404770C}"/>
    <dgm:cxn modelId="{7A2AF0AD-F32A-4CFD-ACF8-7AA1E8335503}" srcId="{91D4DFE6-95D5-4772-A89E-70B8EA65B2EE}" destId="{9E803A15-5A8C-452A-9000-01712564BCE3}" srcOrd="3" destOrd="0" parTransId="{48A80A56-D235-452D-9B9F-333127A8CF78}" sibTransId="{ECE996B4-2BD1-40E7-8953-9B25F6BFA59E}"/>
    <dgm:cxn modelId="{AE76BBB2-B817-494E-8669-417134190400}" srcId="{F28D7812-02D5-4475-840B-5A322D4E1AE7}" destId="{F4669A88-AD4B-4EE2-ABA6-6DCE48CBA1CB}" srcOrd="1" destOrd="0" parTransId="{CE14E20E-B06E-40C4-9993-FBB48CF2134F}" sibTransId="{74F31D62-6800-4B3F-9EC4-B9114AC06C8B}"/>
    <dgm:cxn modelId="{E7DA12B3-8B3A-4007-B998-661BB06103FE}" type="presOf" srcId="{F4669A88-AD4B-4EE2-ABA6-6DCE48CBA1CB}" destId="{AA269395-5653-4B0A-BF34-63CB8F0DFCC6}" srcOrd="0" destOrd="1" presId="urn:microsoft.com/office/officeart/2005/8/layout/hList1"/>
    <dgm:cxn modelId="{5E6E3EB5-2E2A-474A-827D-4494664CCA7B}" type="presOf" srcId="{F78A138F-5818-4FFD-A7CB-F96E4F9DD35F}" destId="{8C7D1219-99F0-4956-A9C3-990191E83A6E}" srcOrd="0" destOrd="6" presId="urn:microsoft.com/office/officeart/2005/8/layout/hList1"/>
    <dgm:cxn modelId="{D836A2BD-43B0-4F38-9A40-5779C57BDCB5}" type="presOf" srcId="{1FCC1577-9EEB-4ECC-BD5C-EE704F4D1561}" destId="{8C7D1219-99F0-4956-A9C3-990191E83A6E}" srcOrd="0" destOrd="4" presId="urn:microsoft.com/office/officeart/2005/8/layout/hList1"/>
    <dgm:cxn modelId="{77E91CC0-22D5-4579-A4DD-9B85EADEABF9}" type="presOf" srcId="{C1A98B17-2BFE-4FEF-84A6-09059A7B1608}" destId="{AA269395-5653-4B0A-BF34-63CB8F0DFCC6}" srcOrd="0" destOrd="0" presId="urn:microsoft.com/office/officeart/2005/8/layout/hList1"/>
    <dgm:cxn modelId="{09C168C2-8FF3-4A4D-9C09-4C12138AA2DC}" type="presOf" srcId="{0ED7F095-C9FA-42D5-863C-AF72F4BEE1E6}" destId="{C8BE0026-9602-46BC-B10D-DCD6F02006F0}" srcOrd="0" destOrd="4" presId="urn:microsoft.com/office/officeart/2005/8/layout/hList1"/>
    <dgm:cxn modelId="{7AA973C5-77EE-4ED5-A2AE-2DD52AFBF32D}" type="presOf" srcId="{32B6758A-DD46-4516-9624-F7F45414B349}" destId="{D6887183-2349-4B00-B526-EA5AF6CA6938}" srcOrd="0" destOrd="2" presId="urn:microsoft.com/office/officeart/2005/8/layout/hList1"/>
    <dgm:cxn modelId="{50D982C6-13D3-4616-A5DB-128EBA482558}" type="presOf" srcId="{1D0FB244-BFEA-4963-8090-DF8B029B5B5A}" destId="{64CFE03F-4587-4ECC-AA89-00FF9FC68922}" srcOrd="0" destOrd="0" presId="urn:microsoft.com/office/officeart/2005/8/layout/hList1"/>
    <dgm:cxn modelId="{47BBB0C9-4BB1-4DFD-BA2F-07A3FDC77348}" srcId="{F28D7812-02D5-4475-840B-5A322D4E1AE7}" destId="{8AA7A71F-4367-4B74-8FCB-7A0E64E88D0E}" srcOrd="2" destOrd="0" parTransId="{EC69DB8A-23C2-4894-B79B-885C353B7F32}" sibTransId="{8947F0A2-1D1B-4B02-B3C4-572139D5B2BC}"/>
    <dgm:cxn modelId="{EA3113CB-6399-4695-9845-D20E3C8F0E8F}" type="presOf" srcId="{3AD49C5F-F799-4A5A-B309-5ECC3A9BF1DC}" destId="{E95F245A-811E-4EE0-A7F8-8640EB0019F9}" srcOrd="0" destOrd="1" presId="urn:microsoft.com/office/officeart/2005/8/layout/hList1"/>
    <dgm:cxn modelId="{291102D8-107C-4FD7-9BC1-0C26EFA9018F}" srcId="{096E74BE-A68F-41D2-85C8-2D55CB1101B6}" destId="{8FEA2179-FF06-46E1-B5BD-C31E846A47DD}" srcOrd="0" destOrd="0" parTransId="{53D596CA-BE0F-4C50-8ECA-836974F4226D}" sibTransId="{6B5E6C8C-4468-4FAD-BCDE-A23CAA7B73E5}"/>
    <dgm:cxn modelId="{F859F6D8-6526-4AE4-AF31-B8F92D727470}" type="presOf" srcId="{9E803A15-5A8C-452A-9000-01712564BCE3}" destId="{C8DA277A-6B15-4A2A-B67B-E807ED3912B2}" srcOrd="0" destOrd="3" presId="urn:microsoft.com/office/officeart/2005/8/layout/hList1"/>
    <dgm:cxn modelId="{7EDDA9E3-37FC-4999-A936-3B4453B99CD4}" srcId="{F28D7812-02D5-4475-840B-5A322D4E1AE7}" destId="{C1A98B17-2BFE-4FEF-84A6-09059A7B1608}" srcOrd="0" destOrd="0" parTransId="{E41A7D8B-4256-4408-A8A9-9823AE0803EE}" sibTransId="{40801917-CEE0-47CD-A65E-D3A4115E3B06}"/>
    <dgm:cxn modelId="{F7B1C2E3-5019-40DA-BFF4-3333EA7B39F6}" type="presOf" srcId="{25E85522-EA5D-45DA-840C-F85586EC2A2D}" destId="{8C7D1219-99F0-4956-A9C3-990191E83A6E}" srcOrd="0" destOrd="0" presId="urn:microsoft.com/office/officeart/2005/8/layout/hList1"/>
    <dgm:cxn modelId="{D43163E7-98D3-4705-8B4C-03D158169290}" srcId="{D3698A33-69F4-47AC-B6BB-C771679B162B}" destId="{1FDC69CE-9FE0-4CAF-9AD1-0C8A605FE0DB}" srcOrd="2" destOrd="0" parTransId="{5DFB8C8D-89D9-442C-95B1-C7E286240A77}" sibTransId="{2A6C5040-02D4-4D14-AE35-2D2A22A43CEA}"/>
    <dgm:cxn modelId="{26E690EF-4C1B-4927-8F35-CAC9ADDF9BEF}" srcId="{767EA7CB-E6ED-453A-BDEB-AF289812E0B1}" destId="{F28D7812-02D5-4475-840B-5A322D4E1AE7}" srcOrd="6" destOrd="0" parTransId="{62DEDD70-B59D-427E-BC45-EC7855B6CA28}" sibTransId="{0EF20A97-6E90-4D3D-BD57-D9BE54ECD331}"/>
    <dgm:cxn modelId="{AE3F7CF0-5401-4BDE-8E5B-145786919644}" type="presOf" srcId="{F28D7812-02D5-4475-840B-5A322D4E1AE7}" destId="{8D1FCC89-8274-4AD4-9725-4EF445C025F0}" srcOrd="0" destOrd="0" presId="urn:microsoft.com/office/officeart/2005/8/layout/hList1"/>
    <dgm:cxn modelId="{F25DB6F1-4FB5-44AB-9073-8199F6078EFC}" type="presOf" srcId="{4EDF3FD3-67B7-4C3A-9B73-4C3613EA62F6}" destId="{C8BE0026-9602-46BC-B10D-DCD6F02006F0}" srcOrd="0" destOrd="1" presId="urn:microsoft.com/office/officeart/2005/8/layout/hList1"/>
    <dgm:cxn modelId="{ACC386F7-AC19-441B-A2D7-02FFADDB40B4}" type="presOf" srcId="{1FDC69CE-9FE0-4CAF-9AD1-0C8A605FE0DB}" destId="{6E525945-5850-436E-8D32-484AFD064242}" srcOrd="0" destOrd="2" presId="urn:microsoft.com/office/officeart/2005/8/layout/hList1"/>
    <dgm:cxn modelId="{F67D01F9-5E16-4D91-A482-B5BEB81CB047}" type="presOf" srcId="{98B632A2-44DA-4F8C-A6E6-4388C4189AD6}" destId="{C8DA277A-6B15-4A2A-B67B-E807ED3912B2}" srcOrd="0" destOrd="0" presId="urn:microsoft.com/office/officeart/2005/8/layout/hList1"/>
    <dgm:cxn modelId="{5A67E8D2-8FF2-4E35-8B10-0F9561653FE0}" type="presParOf" srcId="{B3FE7C01-D9F3-4957-86AE-84C626139B82}" destId="{961DCFFE-0A0B-48B0-9523-F76F0F9937E0}" srcOrd="0" destOrd="0" presId="urn:microsoft.com/office/officeart/2005/8/layout/hList1"/>
    <dgm:cxn modelId="{83FD8146-227C-4758-9D31-791021AF3EC1}" type="presParOf" srcId="{961DCFFE-0A0B-48B0-9523-F76F0F9937E0}" destId="{792BAB91-71BC-4326-8487-B550528BCB24}" srcOrd="0" destOrd="0" presId="urn:microsoft.com/office/officeart/2005/8/layout/hList1"/>
    <dgm:cxn modelId="{CFB70EA1-842D-40F8-A2ED-27A808C8ACE2}" type="presParOf" srcId="{961DCFFE-0A0B-48B0-9523-F76F0F9937E0}" destId="{E95F245A-811E-4EE0-A7F8-8640EB0019F9}" srcOrd="1" destOrd="0" presId="urn:microsoft.com/office/officeart/2005/8/layout/hList1"/>
    <dgm:cxn modelId="{24803DBB-2EDD-4F13-8D2C-A019510C08AF}" type="presParOf" srcId="{B3FE7C01-D9F3-4957-86AE-84C626139B82}" destId="{FEBB3AD8-075D-4E37-A8E8-9CD9AEF39BB0}" srcOrd="1" destOrd="0" presId="urn:microsoft.com/office/officeart/2005/8/layout/hList1"/>
    <dgm:cxn modelId="{1F27ED9B-68E8-4C40-AACD-55C30CBB2F48}" type="presParOf" srcId="{B3FE7C01-D9F3-4957-86AE-84C626139B82}" destId="{8EEDE226-5218-4836-885E-76FB0BB34847}" srcOrd="2" destOrd="0" presId="urn:microsoft.com/office/officeart/2005/8/layout/hList1"/>
    <dgm:cxn modelId="{D734397A-CAC0-4370-A8FC-C771C058EFBD}" type="presParOf" srcId="{8EEDE226-5218-4836-885E-76FB0BB34847}" destId="{FC0287CF-35DA-4F1B-9790-00DBF37B6F67}" srcOrd="0" destOrd="0" presId="urn:microsoft.com/office/officeart/2005/8/layout/hList1"/>
    <dgm:cxn modelId="{927B0B77-1946-4EFA-9FCD-1566FD03EE9D}" type="presParOf" srcId="{8EEDE226-5218-4836-885E-76FB0BB34847}" destId="{6E525945-5850-436E-8D32-484AFD064242}" srcOrd="1" destOrd="0" presId="urn:microsoft.com/office/officeart/2005/8/layout/hList1"/>
    <dgm:cxn modelId="{2559912B-2BA5-4BAA-B869-547BA4E60C43}" type="presParOf" srcId="{B3FE7C01-D9F3-4957-86AE-84C626139B82}" destId="{CDEA7CA6-9578-4550-856C-722CC1ED93C7}" srcOrd="3" destOrd="0" presId="urn:microsoft.com/office/officeart/2005/8/layout/hList1"/>
    <dgm:cxn modelId="{EBE06D85-A586-4B1C-B561-3FF7BDF96349}" type="presParOf" srcId="{B3FE7C01-D9F3-4957-86AE-84C626139B82}" destId="{190FCFD8-0E33-48B6-98CE-40126FDD8E09}" srcOrd="4" destOrd="0" presId="urn:microsoft.com/office/officeart/2005/8/layout/hList1"/>
    <dgm:cxn modelId="{1884C746-AB3D-430B-9237-1D051165F49C}" type="presParOf" srcId="{190FCFD8-0E33-48B6-98CE-40126FDD8E09}" destId="{C5EFC5C2-096F-4FDD-8CEE-C0C43BBA9BE5}" srcOrd="0" destOrd="0" presId="urn:microsoft.com/office/officeart/2005/8/layout/hList1"/>
    <dgm:cxn modelId="{C051C757-D136-4492-B051-3F0194B09B31}" type="presParOf" srcId="{190FCFD8-0E33-48B6-98CE-40126FDD8E09}" destId="{D6887183-2349-4B00-B526-EA5AF6CA6938}" srcOrd="1" destOrd="0" presId="urn:microsoft.com/office/officeart/2005/8/layout/hList1"/>
    <dgm:cxn modelId="{31E0CBA7-EE53-4D82-8888-965BE7DCC84E}" type="presParOf" srcId="{B3FE7C01-D9F3-4957-86AE-84C626139B82}" destId="{B439A5BF-23FA-4087-A39B-D7B9404D3ED7}" srcOrd="5" destOrd="0" presId="urn:microsoft.com/office/officeart/2005/8/layout/hList1"/>
    <dgm:cxn modelId="{63B1B11A-A598-4BFF-B7A1-1CA70DE056C4}" type="presParOf" srcId="{B3FE7C01-D9F3-4957-86AE-84C626139B82}" destId="{163EB27A-D8EC-4B90-928D-2034D986E9E0}" srcOrd="6" destOrd="0" presId="urn:microsoft.com/office/officeart/2005/8/layout/hList1"/>
    <dgm:cxn modelId="{2F8A8B3D-4C38-43B6-AA60-1DB22068D781}" type="presParOf" srcId="{163EB27A-D8EC-4B90-928D-2034D986E9E0}" destId="{51CF189E-3E09-4ED2-989C-1C8A5999D4E1}" srcOrd="0" destOrd="0" presId="urn:microsoft.com/office/officeart/2005/8/layout/hList1"/>
    <dgm:cxn modelId="{7F44E7B3-7A85-40D9-A63C-BC08A18F7763}" type="presParOf" srcId="{163EB27A-D8EC-4B90-928D-2034D986E9E0}" destId="{8C7D1219-99F0-4956-A9C3-990191E83A6E}" srcOrd="1" destOrd="0" presId="urn:microsoft.com/office/officeart/2005/8/layout/hList1"/>
    <dgm:cxn modelId="{6E7CB8D5-551C-4C27-AFDA-AD5C6FE8DE7F}" type="presParOf" srcId="{B3FE7C01-D9F3-4957-86AE-84C626139B82}" destId="{91A2E854-C292-4065-B23F-87F4A9E82223}" srcOrd="7" destOrd="0" presId="urn:microsoft.com/office/officeart/2005/8/layout/hList1"/>
    <dgm:cxn modelId="{BCBC7C08-F2E7-4E3F-A73D-2FAA94C41C9D}" type="presParOf" srcId="{B3FE7C01-D9F3-4957-86AE-84C626139B82}" destId="{64DDF457-5C99-4C34-976D-FCE485E540D9}" srcOrd="8" destOrd="0" presId="urn:microsoft.com/office/officeart/2005/8/layout/hList1"/>
    <dgm:cxn modelId="{59C5E2A0-7535-41AC-8351-F5B40EF7B51F}" type="presParOf" srcId="{64DDF457-5C99-4C34-976D-FCE485E540D9}" destId="{091BC25A-F5A9-4F8A-BE27-F831DCD9EA3E}" srcOrd="0" destOrd="0" presId="urn:microsoft.com/office/officeart/2005/8/layout/hList1"/>
    <dgm:cxn modelId="{5602C844-2618-4FC7-862A-159004C3CE8B}" type="presParOf" srcId="{64DDF457-5C99-4C34-976D-FCE485E540D9}" destId="{C8DA277A-6B15-4A2A-B67B-E807ED3912B2}" srcOrd="1" destOrd="0" presId="urn:microsoft.com/office/officeart/2005/8/layout/hList1"/>
    <dgm:cxn modelId="{5426B7BC-7464-4B60-8531-F3AD59B3FC9D}" type="presParOf" srcId="{B3FE7C01-D9F3-4957-86AE-84C626139B82}" destId="{53DCAC11-3ECF-4075-82DD-99A0577A26DD}" srcOrd="9" destOrd="0" presId="urn:microsoft.com/office/officeart/2005/8/layout/hList1"/>
    <dgm:cxn modelId="{D9F80205-C3FE-461E-A2E5-0805F05FBFE6}" type="presParOf" srcId="{B3FE7C01-D9F3-4957-86AE-84C626139B82}" destId="{944AFE60-8E61-4E7D-847A-FC5A40F3CC52}" srcOrd="10" destOrd="0" presId="urn:microsoft.com/office/officeart/2005/8/layout/hList1"/>
    <dgm:cxn modelId="{B49D196E-AB8E-4635-AE29-74961B2FD1E9}" type="presParOf" srcId="{944AFE60-8E61-4E7D-847A-FC5A40F3CC52}" destId="{64CFE03F-4587-4ECC-AA89-00FF9FC68922}" srcOrd="0" destOrd="0" presId="urn:microsoft.com/office/officeart/2005/8/layout/hList1"/>
    <dgm:cxn modelId="{E20D6C64-83C5-4FBA-9BC3-B8F1B8A21761}" type="presParOf" srcId="{944AFE60-8E61-4E7D-847A-FC5A40F3CC52}" destId="{C8BE0026-9602-46BC-B10D-DCD6F02006F0}" srcOrd="1" destOrd="0" presId="urn:microsoft.com/office/officeart/2005/8/layout/hList1"/>
    <dgm:cxn modelId="{125833E3-E907-4224-9DD3-DD78A6DD44F2}" type="presParOf" srcId="{B3FE7C01-D9F3-4957-86AE-84C626139B82}" destId="{E191F410-BEFC-4D4E-9072-2A4B0644E0C1}" srcOrd="11" destOrd="0" presId="urn:microsoft.com/office/officeart/2005/8/layout/hList1"/>
    <dgm:cxn modelId="{B3AEA085-92EB-40F4-A3DA-E4AA214C2F04}" type="presParOf" srcId="{B3FE7C01-D9F3-4957-86AE-84C626139B82}" destId="{B062078B-59C0-4FEF-AA99-8334D2D64D23}" srcOrd="12" destOrd="0" presId="urn:microsoft.com/office/officeart/2005/8/layout/hList1"/>
    <dgm:cxn modelId="{D4CF815C-BE23-431E-A5A4-E4CA349C3D77}" type="presParOf" srcId="{B062078B-59C0-4FEF-AA99-8334D2D64D23}" destId="{8D1FCC89-8274-4AD4-9725-4EF445C025F0}" srcOrd="0" destOrd="0" presId="urn:microsoft.com/office/officeart/2005/8/layout/hList1"/>
    <dgm:cxn modelId="{225ADBD6-C3DD-4EA0-9CA2-A2036A53CA3C}" type="presParOf" srcId="{B062078B-59C0-4FEF-AA99-8334D2D64D23}" destId="{AA269395-5653-4B0A-BF34-63CB8F0DFCC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802E1-5B5D-4B8E-8993-2AEAB7D5297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C7C6B26-9218-42E0-97BE-EBE99DB678A0}">
      <dgm:prSet custT="1"/>
      <dgm:spPr/>
      <dgm:t>
        <a:bodyPr/>
        <a:lstStyle/>
        <a:p>
          <a:pPr rtl="0"/>
          <a:r>
            <a:rPr lang="en-US" sz="1000" b="1" dirty="0"/>
            <a:t>Signal Processing</a:t>
          </a:r>
          <a:endParaRPr lang="en-US" sz="1000" dirty="0"/>
        </a:p>
      </dgm:t>
    </dgm:pt>
    <dgm:pt modelId="{B4ED11C7-B89A-4903-8F4B-E5E43D34966F}" type="parTrans" cxnId="{74083279-2A20-4083-99E7-60A6F6926E39}">
      <dgm:prSet/>
      <dgm:spPr/>
      <dgm:t>
        <a:bodyPr/>
        <a:lstStyle/>
        <a:p>
          <a:endParaRPr lang="en-US" sz="2000"/>
        </a:p>
      </dgm:t>
    </dgm:pt>
    <dgm:pt modelId="{58C9301F-9DBD-4716-BC23-16ECC02F81A8}" type="sibTrans" cxnId="{74083279-2A20-4083-99E7-60A6F6926E39}">
      <dgm:prSet/>
      <dgm:spPr/>
      <dgm:t>
        <a:bodyPr/>
        <a:lstStyle/>
        <a:p>
          <a:endParaRPr lang="en-US" sz="2000"/>
        </a:p>
      </dgm:t>
    </dgm:pt>
    <dgm:pt modelId="{C16B475A-2BCF-4D23-931B-19357EFBBF8A}">
      <dgm:prSet custT="1"/>
      <dgm:spPr/>
      <dgm:t>
        <a:bodyPr/>
        <a:lstStyle/>
        <a:p>
          <a:pPr rtl="0"/>
          <a:r>
            <a:rPr lang="en-US" sz="1000" b="1" dirty="0"/>
            <a:t>Mathematics</a:t>
          </a:r>
          <a:endParaRPr lang="en-US" sz="1000" dirty="0"/>
        </a:p>
      </dgm:t>
    </dgm:pt>
    <dgm:pt modelId="{D13DEE71-5DE4-408D-B38F-6F16F964A6AC}" type="parTrans" cxnId="{B1F478D9-9EFD-4073-A6F6-3DA712854568}">
      <dgm:prSet/>
      <dgm:spPr/>
      <dgm:t>
        <a:bodyPr/>
        <a:lstStyle/>
        <a:p>
          <a:endParaRPr lang="en-US" sz="2000"/>
        </a:p>
      </dgm:t>
    </dgm:pt>
    <dgm:pt modelId="{64A21686-6C9F-432A-A30C-4A676758500C}" type="sibTrans" cxnId="{B1F478D9-9EFD-4073-A6F6-3DA712854568}">
      <dgm:prSet/>
      <dgm:spPr/>
      <dgm:t>
        <a:bodyPr/>
        <a:lstStyle/>
        <a:p>
          <a:endParaRPr lang="en-US" sz="2000"/>
        </a:p>
      </dgm:t>
    </dgm:pt>
    <dgm:pt modelId="{7AA96476-6269-49C0-B4B0-AE9F981AA7EE}">
      <dgm:prSet custT="1"/>
      <dgm:spPr/>
      <dgm:t>
        <a:bodyPr/>
        <a:lstStyle/>
        <a:p>
          <a:pPr rtl="0"/>
          <a:r>
            <a:rPr lang="en-US" sz="1000" dirty="0"/>
            <a:t>Signal Generation </a:t>
          </a:r>
        </a:p>
      </dgm:t>
    </dgm:pt>
    <dgm:pt modelId="{8B747941-C2E7-4F52-BE78-75BBE9FEA0AD}" type="parTrans" cxnId="{D304D1A3-3DCF-43CA-8C9F-519A46D41215}">
      <dgm:prSet/>
      <dgm:spPr/>
      <dgm:t>
        <a:bodyPr/>
        <a:lstStyle/>
        <a:p>
          <a:endParaRPr lang="en-US" sz="2000"/>
        </a:p>
      </dgm:t>
    </dgm:pt>
    <dgm:pt modelId="{6810FF5C-1FC0-4602-80EC-F2F3C73212E3}" type="sibTrans" cxnId="{D304D1A3-3DCF-43CA-8C9F-519A46D41215}">
      <dgm:prSet/>
      <dgm:spPr/>
      <dgm:t>
        <a:bodyPr/>
        <a:lstStyle/>
        <a:p>
          <a:endParaRPr lang="en-US" sz="2000"/>
        </a:p>
      </dgm:t>
    </dgm:pt>
    <dgm:pt modelId="{3F817A4E-AA67-4FEE-917F-18C869EF784F}">
      <dgm:prSet custT="1"/>
      <dgm:spPr/>
      <dgm:t>
        <a:bodyPr/>
        <a:lstStyle/>
        <a:p>
          <a:pPr rtl="0"/>
          <a:r>
            <a:rPr lang="en-US" sz="1000" dirty="0" err="1"/>
            <a:t>Numerics</a:t>
          </a:r>
          <a:endParaRPr lang="en-US" sz="1000" dirty="0"/>
        </a:p>
      </dgm:t>
    </dgm:pt>
    <dgm:pt modelId="{D1D2A420-8B46-4E5E-B62C-06A44F0A1950}" type="parTrans" cxnId="{D85DAE88-3468-4D02-9E51-30CC4F2928A1}">
      <dgm:prSet/>
      <dgm:spPr/>
      <dgm:t>
        <a:bodyPr/>
        <a:lstStyle/>
        <a:p>
          <a:endParaRPr lang="en-US" sz="2000"/>
        </a:p>
      </dgm:t>
    </dgm:pt>
    <dgm:pt modelId="{BAA5A634-4A97-4E01-BAEC-A1EBB58EBA23}" type="sibTrans" cxnId="{D85DAE88-3468-4D02-9E51-30CC4F2928A1}">
      <dgm:prSet/>
      <dgm:spPr/>
      <dgm:t>
        <a:bodyPr/>
        <a:lstStyle/>
        <a:p>
          <a:endParaRPr lang="en-US" sz="2000"/>
        </a:p>
      </dgm:t>
    </dgm:pt>
    <dgm:pt modelId="{8B9E7F0A-FD71-40A5-98FD-E233044B0D9E}">
      <dgm:prSet custT="1"/>
      <dgm:spPr/>
      <dgm:t>
        <a:bodyPr/>
        <a:lstStyle/>
        <a:p>
          <a:pPr rtl="0"/>
          <a:r>
            <a:rPr lang="en-US" sz="1000" b="1" dirty="0"/>
            <a:t>Measurements</a:t>
          </a:r>
          <a:endParaRPr lang="en-US" sz="1000" dirty="0"/>
        </a:p>
      </dgm:t>
    </dgm:pt>
    <dgm:pt modelId="{0053D316-1DEC-4261-8A81-E112E5DECC54}" type="parTrans" cxnId="{8A2F539E-6F85-4F1A-A1E5-3DB130E190A2}">
      <dgm:prSet/>
      <dgm:spPr/>
      <dgm:t>
        <a:bodyPr/>
        <a:lstStyle/>
        <a:p>
          <a:endParaRPr lang="en-US" sz="2000"/>
        </a:p>
      </dgm:t>
    </dgm:pt>
    <dgm:pt modelId="{28601DAA-FB85-4047-9295-6C0DE8D30FA3}" type="sibTrans" cxnId="{8A2F539E-6F85-4F1A-A1E5-3DB130E190A2}">
      <dgm:prSet/>
      <dgm:spPr/>
      <dgm:t>
        <a:bodyPr/>
        <a:lstStyle/>
        <a:p>
          <a:endParaRPr lang="en-US" sz="2000"/>
        </a:p>
      </dgm:t>
    </dgm:pt>
    <dgm:pt modelId="{01DD4036-C83A-4DA3-B203-BA56C5CF2046}">
      <dgm:prSet custT="1"/>
      <dgm:spPr/>
      <dgm:t>
        <a:bodyPr/>
        <a:lstStyle/>
        <a:p>
          <a:pPr rtl="0"/>
          <a:r>
            <a:rPr lang="en-US" sz="1000" dirty="0"/>
            <a:t>Spectral</a:t>
          </a:r>
        </a:p>
      </dgm:t>
    </dgm:pt>
    <dgm:pt modelId="{4F838950-8274-4B8A-9F93-A294F6B7C434}" type="parTrans" cxnId="{78F4D1F4-D527-4273-A2A7-4B9CC54A9210}">
      <dgm:prSet/>
      <dgm:spPr/>
      <dgm:t>
        <a:bodyPr/>
        <a:lstStyle/>
        <a:p>
          <a:endParaRPr lang="en-US" sz="2000"/>
        </a:p>
      </dgm:t>
    </dgm:pt>
    <dgm:pt modelId="{4230B936-54E5-4F78-9260-FE171600C6F7}" type="sibTrans" cxnId="{78F4D1F4-D527-4273-A2A7-4B9CC54A9210}">
      <dgm:prSet/>
      <dgm:spPr/>
      <dgm:t>
        <a:bodyPr/>
        <a:lstStyle/>
        <a:p>
          <a:endParaRPr lang="en-US" sz="2000"/>
        </a:p>
      </dgm:t>
    </dgm:pt>
    <dgm:pt modelId="{643D77E6-8D12-4664-AAC2-7C5834634147}">
      <dgm:prSet custT="1"/>
      <dgm:spPr/>
      <dgm:t>
        <a:bodyPr/>
        <a:lstStyle/>
        <a:p>
          <a:pPr rtl="0"/>
          <a:r>
            <a:rPr lang="en-US" sz="1000" dirty="0"/>
            <a:t>Windows</a:t>
          </a:r>
        </a:p>
      </dgm:t>
    </dgm:pt>
    <dgm:pt modelId="{31C42B69-B540-4498-8702-3C8995006B29}" type="parTrans" cxnId="{B01BC902-E65B-4A92-BA0F-9E091EF81A08}">
      <dgm:prSet/>
      <dgm:spPr/>
      <dgm:t>
        <a:bodyPr/>
        <a:lstStyle/>
        <a:p>
          <a:endParaRPr lang="en-US" sz="2000"/>
        </a:p>
      </dgm:t>
    </dgm:pt>
    <dgm:pt modelId="{809F6D78-4FB6-4940-9E30-269B7A164C35}" type="sibTrans" cxnId="{B01BC902-E65B-4A92-BA0F-9E091EF81A08}">
      <dgm:prSet/>
      <dgm:spPr/>
      <dgm:t>
        <a:bodyPr/>
        <a:lstStyle/>
        <a:p>
          <a:endParaRPr lang="en-US" sz="2000"/>
        </a:p>
      </dgm:t>
    </dgm:pt>
    <dgm:pt modelId="{861FBF7B-B06C-4EB7-BC17-9D7453AA7E78}">
      <dgm:prSet custT="1"/>
      <dgm:spPr/>
      <dgm:t>
        <a:bodyPr/>
        <a:lstStyle/>
        <a:p>
          <a:pPr rtl="0"/>
          <a:r>
            <a:rPr lang="en-US" sz="1000" dirty="0"/>
            <a:t>Filters</a:t>
          </a:r>
        </a:p>
      </dgm:t>
    </dgm:pt>
    <dgm:pt modelId="{B12E4283-229C-41CC-984A-2466CC29FF87}" type="parTrans" cxnId="{238A5738-28CD-4A0F-B6D6-23F0085FBB4F}">
      <dgm:prSet/>
      <dgm:spPr/>
      <dgm:t>
        <a:bodyPr/>
        <a:lstStyle/>
        <a:p>
          <a:endParaRPr lang="en-US" sz="2000"/>
        </a:p>
      </dgm:t>
    </dgm:pt>
    <dgm:pt modelId="{BD790659-FF53-4B07-A0A4-2659E793592E}" type="sibTrans" cxnId="{238A5738-28CD-4A0F-B6D6-23F0085FBB4F}">
      <dgm:prSet/>
      <dgm:spPr/>
      <dgm:t>
        <a:bodyPr/>
        <a:lstStyle/>
        <a:p>
          <a:endParaRPr lang="en-US" sz="2000"/>
        </a:p>
      </dgm:t>
    </dgm:pt>
    <dgm:pt modelId="{6E14477F-60FF-4760-B05B-CB27B99C744F}">
      <dgm:prSet custT="1"/>
      <dgm:spPr/>
      <dgm:t>
        <a:bodyPr/>
        <a:lstStyle/>
        <a:p>
          <a:pPr rtl="0"/>
          <a:r>
            <a:rPr lang="en-US" sz="1000" dirty="0"/>
            <a:t>Transforms</a:t>
          </a:r>
        </a:p>
      </dgm:t>
    </dgm:pt>
    <dgm:pt modelId="{FE7AF823-F6BF-4D33-9FD1-D4C56980D084}" type="parTrans" cxnId="{4D4BAB6A-4C7D-4CB7-A630-193C47DFD99A}">
      <dgm:prSet/>
      <dgm:spPr/>
      <dgm:t>
        <a:bodyPr/>
        <a:lstStyle/>
        <a:p>
          <a:endParaRPr lang="en-US" sz="2000"/>
        </a:p>
      </dgm:t>
    </dgm:pt>
    <dgm:pt modelId="{F0BFA560-C7DA-41DF-B44F-FF1D82AD001A}" type="sibTrans" cxnId="{4D4BAB6A-4C7D-4CB7-A630-193C47DFD99A}">
      <dgm:prSet/>
      <dgm:spPr/>
      <dgm:t>
        <a:bodyPr/>
        <a:lstStyle/>
        <a:p>
          <a:endParaRPr lang="en-US" sz="2000"/>
        </a:p>
      </dgm:t>
    </dgm:pt>
    <dgm:pt modelId="{4505B9ED-CCAB-4345-9DEF-4922EEE87B5F}">
      <dgm:prSet custT="1"/>
      <dgm:spPr/>
      <dgm:t>
        <a:bodyPr/>
        <a:lstStyle/>
        <a:p>
          <a:pPr rtl="0"/>
          <a:r>
            <a:rPr lang="en-US" sz="1000" dirty="0"/>
            <a:t>Linear Algebra</a:t>
          </a:r>
        </a:p>
      </dgm:t>
    </dgm:pt>
    <dgm:pt modelId="{89023A30-507C-4468-AB16-505B9C79C985}" type="parTrans" cxnId="{09005759-3D86-4C39-B33E-A3944430895D}">
      <dgm:prSet/>
      <dgm:spPr/>
      <dgm:t>
        <a:bodyPr/>
        <a:lstStyle/>
        <a:p>
          <a:endParaRPr lang="en-US" sz="2000"/>
        </a:p>
      </dgm:t>
    </dgm:pt>
    <dgm:pt modelId="{0AF01FE1-8F11-4065-BF58-D20BEF0934FC}" type="sibTrans" cxnId="{09005759-3D86-4C39-B33E-A3944430895D}">
      <dgm:prSet/>
      <dgm:spPr/>
      <dgm:t>
        <a:bodyPr/>
        <a:lstStyle/>
        <a:p>
          <a:endParaRPr lang="en-US" sz="2000"/>
        </a:p>
      </dgm:t>
    </dgm:pt>
    <dgm:pt modelId="{E86FEBF5-50DD-4A16-9359-540396ED3A6C}">
      <dgm:prSet custT="1"/>
      <dgm:spPr/>
      <dgm:t>
        <a:bodyPr/>
        <a:lstStyle/>
        <a:p>
          <a:pPr rtl="0"/>
          <a:r>
            <a:rPr lang="en-US" sz="1000" dirty="0"/>
            <a:t>Curve Fit</a:t>
          </a:r>
        </a:p>
      </dgm:t>
    </dgm:pt>
    <dgm:pt modelId="{08C6BD86-D358-458D-B2AD-2BE053BF054A}" type="parTrans" cxnId="{674D2371-4CFF-49F8-942F-1C9A2DA99F37}">
      <dgm:prSet/>
      <dgm:spPr/>
      <dgm:t>
        <a:bodyPr/>
        <a:lstStyle/>
        <a:p>
          <a:endParaRPr lang="en-US" sz="2000"/>
        </a:p>
      </dgm:t>
    </dgm:pt>
    <dgm:pt modelId="{7E7C4805-96C5-4A0E-B15F-786B87447339}" type="sibTrans" cxnId="{674D2371-4CFF-49F8-942F-1C9A2DA99F37}">
      <dgm:prSet/>
      <dgm:spPr/>
      <dgm:t>
        <a:bodyPr/>
        <a:lstStyle/>
        <a:p>
          <a:endParaRPr lang="en-US" sz="2000"/>
        </a:p>
      </dgm:t>
    </dgm:pt>
    <dgm:pt modelId="{66F80365-E9AE-428C-AC1B-39A65E7D4757}">
      <dgm:prSet custT="1"/>
      <dgm:spPr/>
      <dgm:t>
        <a:bodyPr/>
        <a:lstStyle/>
        <a:p>
          <a:pPr rtl="0"/>
          <a:r>
            <a:rPr lang="en-US" sz="1000" dirty="0" err="1"/>
            <a:t>Prob</a:t>
          </a:r>
          <a:r>
            <a:rPr lang="en-US" sz="1000" dirty="0"/>
            <a:t>/Stats</a:t>
          </a:r>
        </a:p>
      </dgm:t>
    </dgm:pt>
    <dgm:pt modelId="{64A7B7CD-3BDE-4CD7-B910-ADDDF2B92DB0}" type="parTrans" cxnId="{933FC7AD-CF18-4BAD-9E26-E43C23719ACF}">
      <dgm:prSet/>
      <dgm:spPr/>
      <dgm:t>
        <a:bodyPr/>
        <a:lstStyle/>
        <a:p>
          <a:endParaRPr lang="en-US" sz="2000"/>
        </a:p>
      </dgm:t>
    </dgm:pt>
    <dgm:pt modelId="{F53236D6-9EE1-4DD7-A250-B23A4B7D436A}" type="sibTrans" cxnId="{933FC7AD-CF18-4BAD-9E26-E43C23719ACF}">
      <dgm:prSet/>
      <dgm:spPr/>
      <dgm:t>
        <a:bodyPr/>
        <a:lstStyle/>
        <a:p>
          <a:endParaRPr lang="en-US" sz="2000"/>
        </a:p>
      </dgm:t>
    </dgm:pt>
    <dgm:pt modelId="{84834C1C-228E-4A02-B167-1FF52E6F5116}">
      <dgm:prSet custT="1"/>
      <dgm:spPr/>
      <dgm:t>
        <a:bodyPr/>
        <a:lstStyle/>
        <a:p>
          <a:pPr rtl="0"/>
          <a:r>
            <a:rPr lang="en-US" sz="1000" dirty="0"/>
            <a:t>Optimization</a:t>
          </a:r>
        </a:p>
      </dgm:t>
    </dgm:pt>
    <dgm:pt modelId="{D0293450-D793-4A96-9CED-43C3E3E880BE}" type="parTrans" cxnId="{0CEDCE1C-EC3D-4DDA-9019-5DAFAE947A7B}">
      <dgm:prSet/>
      <dgm:spPr/>
      <dgm:t>
        <a:bodyPr/>
        <a:lstStyle/>
        <a:p>
          <a:endParaRPr lang="en-US" sz="2000"/>
        </a:p>
      </dgm:t>
    </dgm:pt>
    <dgm:pt modelId="{F78CC7DB-4D05-4680-9A93-E951ADF05E3D}" type="sibTrans" cxnId="{0CEDCE1C-EC3D-4DDA-9019-5DAFAE947A7B}">
      <dgm:prSet/>
      <dgm:spPr/>
      <dgm:t>
        <a:bodyPr/>
        <a:lstStyle/>
        <a:p>
          <a:endParaRPr lang="en-US" sz="2000"/>
        </a:p>
      </dgm:t>
    </dgm:pt>
    <dgm:pt modelId="{92163419-8823-4750-B235-55AE7518297A}">
      <dgm:prSet custT="1"/>
      <dgm:spPr/>
      <dgm:t>
        <a:bodyPr/>
        <a:lstStyle/>
        <a:p>
          <a:pPr rtl="0"/>
          <a:r>
            <a:rPr lang="en-US" sz="1000" dirty="0"/>
            <a:t>Diff EQ</a:t>
          </a:r>
        </a:p>
      </dgm:t>
    </dgm:pt>
    <dgm:pt modelId="{FC479500-30C8-49FC-9A26-DBBD13FC9088}" type="parTrans" cxnId="{38BD5023-7068-49C5-9AEC-D9B0F54C9FEF}">
      <dgm:prSet/>
      <dgm:spPr/>
      <dgm:t>
        <a:bodyPr/>
        <a:lstStyle/>
        <a:p>
          <a:endParaRPr lang="en-US" sz="2000"/>
        </a:p>
      </dgm:t>
    </dgm:pt>
    <dgm:pt modelId="{3CD224C3-E635-45ED-AE29-113CFBC85343}" type="sibTrans" cxnId="{38BD5023-7068-49C5-9AEC-D9B0F54C9FEF}">
      <dgm:prSet/>
      <dgm:spPr/>
      <dgm:t>
        <a:bodyPr/>
        <a:lstStyle/>
        <a:p>
          <a:endParaRPr lang="en-US" sz="2000"/>
        </a:p>
      </dgm:t>
    </dgm:pt>
    <dgm:pt modelId="{7FE30D66-3CDD-4406-A8E2-F079929F7F06}">
      <dgm:prSet custT="1"/>
      <dgm:spPr/>
      <dgm:t>
        <a:bodyPr/>
        <a:lstStyle/>
        <a:p>
          <a:pPr rtl="0"/>
          <a:r>
            <a:rPr lang="en-US" sz="1000" dirty="0"/>
            <a:t>Tone Extraction</a:t>
          </a:r>
        </a:p>
      </dgm:t>
    </dgm:pt>
    <dgm:pt modelId="{8BC2C693-1552-42C4-A2C2-8A390CB236F2}" type="parTrans" cxnId="{07C76E25-405C-4D0A-9443-99FAB031764B}">
      <dgm:prSet/>
      <dgm:spPr/>
      <dgm:t>
        <a:bodyPr/>
        <a:lstStyle/>
        <a:p>
          <a:endParaRPr lang="en-US" sz="2000"/>
        </a:p>
      </dgm:t>
    </dgm:pt>
    <dgm:pt modelId="{F57136F1-F725-488D-9839-FC5A3F6F54A4}" type="sibTrans" cxnId="{07C76E25-405C-4D0A-9443-99FAB031764B}">
      <dgm:prSet/>
      <dgm:spPr/>
      <dgm:t>
        <a:bodyPr/>
        <a:lstStyle/>
        <a:p>
          <a:endParaRPr lang="en-US" sz="2000"/>
        </a:p>
      </dgm:t>
    </dgm:pt>
    <dgm:pt modelId="{2F908BE6-0CB8-499E-9910-B75707646CB1}">
      <dgm:prSet custT="1"/>
      <dgm:spPr/>
      <dgm:t>
        <a:bodyPr/>
        <a:lstStyle/>
        <a:p>
          <a:pPr rtl="0"/>
          <a:r>
            <a:rPr lang="en-US" sz="1000" dirty="0"/>
            <a:t>Pulse </a:t>
          </a:r>
          <a:r>
            <a:rPr lang="en-US" sz="1000" dirty="0" err="1"/>
            <a:t>Params</a:t>
          </a:r>
          <a:endParaRPr lang="en-US" sz="1000" dirty="0"/>
        </a:p>
      </dgm:t>
    </dgm:pt>
    <dgm:pt modelId="{FBCA37BA-A1FD-4D3B-925A-B9B2BBBF5F54}" type="parTrans" cxnId="{ECC98C90-9F08-4ED0-9AEE-6076B5BF647E}">
      <dgm:prSet/>
      <dgm:spPr/>
      <dgm:t>
        <a:bodyPr/>
        <a:lstStyle/>
        <a:p>
          <a:endParaRPr lang="en-US" sz="2000"/>
        </a:p>
      </dgm:t>
    </dgm:pt>
    <dgm:pt modelId="{0009C842-A501-414D-BEED-634974E4C2EB}" type="sibTrans" cxnId="{ECC98C90-9F08-4ED0-9AEE-6076B5BF647E}">
      <dgm:prSet/>
      <dgm:spPr/>
      <dgm:t>
        <a:bodyPr/>
        <a:lstStyle/>
        <a:p>
          <a:endParaRPr lang="en-US" sz="2000"/>
        </a:p>
      </dgm:t>
    </dgm:pt>
    <dgm:pt modelId="{33CDFEBD-2558-4714-801A-1D05FC225B38}">
      <dgm:prSet custT="1"/>
      <dgm:spPr/>
      <dgm:t>
        <a:bodyPr/>
        <a:lstStyle/>
        <a:p>
          <a:pPr rtl="0"/>
          <a:r>
            <a:rPr lang="en-US" sz="1000" dirty="0"/>
            <a:t>Timing/Transition</a:t>
          </a:r>
        </a:p>
      </dgm:t>
    </dgm:pt>
    <dgm:pt modelId="{F7AF04C3-9FC0-4754-816A-0D6078C1E399}" type="parTrans" cxnId="{E975D2BE-F1C3-4CCD-876B-A7041A3F9491}">
      <dgm:prSet/>
      <dgm:spPr/>
      <dgm:t>
        <a:bodyPr/>
        <a:lstStyle/>
        <a:p>
          <a:endParaRPr lang="en-US" sz="2000"/>
        </a:p>
      </dgm:t>
    </dgm:pt>
    <dgm:pt modelId="{005EFEEB-AE93-4E6B-80BD-E9F159F68F9D}" type="sibTrans" cxnId="{E975D2BE-F1C3-4CCD-876B-A7041A3F9491}">
      <dgm:prSet/>
      <dgm:spPr/>
      <dgm:t>
        <a:bodyPr/>
        <a:lstStyle/>
        <a:p>
          <a:endParaRPr lang="en-US" sz="2000"/>
        </a:p>
      </dgm:t>
    </dgm:pt>
    <dgm:pt modelId="{4C9E943E-B4CD-4F31-9BF1-756A0A1EDDE8}">
      <dgm:prSet custT="1"/>
      <dgm:spPr/>
      <dgm:t>
        <a:bodyPr/>
        <a:lstStyle/>
        <a:p>
          <a:pPr rtl="0"/>
          <a:r>
            <a:rPr lang="en-US" sz="1000" dirty="0"/>
            <a:t>Amp/Levels</a:t>
          </a:r>
        </a:p>
      </dgm:t>
    </dgm:pt>
    <dgm:pt modelId="{2AAC0A60-0DAF-4CED-84EB-6FA5243E4B1B}" type="parTrans" cxnId="{488BF6A7-01CF-4301-80D8-5A9CE83D91B9}">
      <dgm:prSet/>
      <dgm:spPr/>
      <dgm:t>
        <a:bodyPr/>
        <a:lstStyle/>
        <a:p>
          <a:endParaRPr lang="en-US" sz="2000"/>
        </a:p>
      </dgm:t>
    </dgm:pt>
    <dgm:pt modelId="{2080E562-007E-49DD-B592-700CF1A81BB0}" type="sibTrans" cxnId="{488BF6A7-01CF-4301-80D8-5A9CE83D91B9}">
      <dgm:prSet/>
      <dgm:spPr/>
      <dgm:t>
        <a:bodyPr/>
        <a:lstStyle/>
        <a:p>
          <a:endParaRPr lang="en-US" sz="2000"/>
        </a:p>
      </dgm:t>
    </dgm:pt>
    <dgm:pt modelId="{F9CF5140-D86B-4210-858F-7062D9B3E8E5}" type="pres">
      <dgm:prSet presAssocID="{136802E1-5B5D-4B8E-8993-2AEAB7D52970}" presName="Name0" presStyleCnt="0">
        <dgm:presLayoutVars>
          <dgm:dir/>
          <dgm:animLvl val="lvl"/>
          <dgm:resizeHandles val="exact"/>
        </dgm:presLayoutVars>
      </dgm:prSet>
      <dgm:spPr/>
    </dgm:pt>
    <dgm:pt modelId="{4DF9B390-A70E-4969-9849-B607C7572F20}" type="pres">
      <dgm:prSet presAssocID="{8C7C6B26-9218-42E0-97BE-EBE99DB678A0}" presName="composite" presStyleCnt="0"/>
      <dgm:spPr/>
    </dgm:pt>
    <dgm:pt modelId="{1FD72829-F0E7-4539-A5A2-C10DB7C8FFD1}" type="pres">
      <dgm:prSet presAssocID="{8C7C6B26-9218-42E0-97BE-EBE99DB678A0}" presName="parTx" presStyleLbl="alignNode1" presStyleIdx="0" presStyleCnt="3">
        <dgm:presLayoutVars>
          <dgm:chMax val="0"/>
          <dgm:chPref val="0"/>
          <dgm:bulletEnabled val="1"/>
        </dgm:presLayoutVars>
      </dgm:prSet>
      <dgm:spPr/>
    </dgm:pt>
    <dgm:pt modelId="{FED3F0B5-D80E-4DB7-8F52-F442F7333643}" type="pres">
      <dgm:prSet presAssocID="{8C7C6B26-9218-42E0-97BE-EBE99DB678A0}" presName="desTx" presStyleLbl="alignAccFollowNode1" presStyleIdx="0" presStyleCnt="3">
        <dgm:presLayoutVars>
          <dgm:bulletEnabled val="1"/>
        </dgm:presLayoutVars>
      </dgm:prSet>
      <dgm:spPr/>
    </dgm:pt>
    <dgm:pt modelId="{F563C2DC-89A0-4A23-9D40-AB9B7539989E}" type="pres">
      <dgm:prSet presAssocID="{58C9301F-9DBD-4716-BC23-16ECC02F81A8}" presName="space" presStyleCnt="0"/>
      <dgm:spPr/>
    </dgm:pt>
    <dgm:pt modelId="{B5717F89-1A62-46E8-817A-322C9962B609}" type="pres">
      <dgm:prSet presAssocID="{C16B475A-2BCF-4D23-931B-19357EFBBF8A}" presName="composite" presStyleCnt="0"/>
      <dgm:spPr/>
    </dgm:pt>
    <dgm:pt modelId="{E8DB788F-8C84-4E82-9C33-B8ACE730BC13}" type="pres">
      <dgm:prSet presAssocID="{C16B475A-2BCF-4D23-931B-19357EFBBF8A}" presName="parTx" presStyleLbl="alignNode1" presStyleIdx="1" presStyleCnt="3">
        <dgm:presLayoutVars>
          <dgm:chMax val="0"/>
          <dgm:chPref val="0"/>
          <dgm:bulletEnabled val="1"/>
        </dgm:presLayoutVars>
      </dgm:prSet>
      <dgm:spPr/>
    </dgm:pt>
    <dgm:pt modelId="{565E8EB5-588C-46BF-8B5F-C1B98B4ECCCB}" type="pres">
      <dgm:prSet presAssocID="{C16B475A-2BCF-4D23-931B-19357EFBBF8A}" presName="desTx" presStyleLbl="alignAccFollowNode1" presStyleIdx="1" presStyleCnt="3">
        <dgm:presLayoutVars>
          <dgm:bulletEnabled val="1"/>
        </dgm:presLayoutVars>
      </dgm:prSet>
      <dgm:spPr/>
    </dgm:pt>
    <dgm:pt modelId="{1377E3B2-71C4-43B1-AA73-332C2EE088B1}" type="pres">
      <dgm:prSet presAssocID="{64A21686-6C9F-432A-A30C-4A676758500C}" presName="space" presStyleCnt="0"/>
      <dgm:spPr/>
    </dgm:pt>
    <dgm:pt modelId="{9D221FDD-8DE5-4DD5-B1E1-6B88D46A0DCC}" type="pres">
      <dgm:prSet presAssocID="{8B9E7F0A-FD71-40A5-98FD-E233044B0D9E}" presName="composite" presStyleCnt="0"/>
      <dgm:spPr/>
    </dgm:pt>
    <dgm:pt modelId="{D3B1C9C9-94B3-41C1-94A7-DE1CB2250AC4}" type="pres">
      <dgm:prSet presAssocID="{8B9E7F0A-FD71-40A5-98FD-E233044B0D9E}" presName="parTx" presStyleLbl="alignNode1" presStyleIdx="2" presStyleCnt="3">
        <dgm:presLayoutVars>
          <dgm:chMax val="0"/>
          <dgm:chPref val="0"/>
          <dgm:bulletEnabled val="1"/>
        </dgm:presLayoutVars>
      </dgm:prSet>
      <dgm:spPr/>
    </dgm:pt>
    <dgm:pt modelId="{5379F949-4338-4632-A692-7029EC8F168D}" type="pres">
      <dgm:prSet presAssocID="{8B9E7F0A-FD71-40A5-98FD-E233044B0D9E}" presName="desTx" presStyleLbl="alignAccFollowNode1" presStyleIdx="2" presStyleCnt="3">
        <dgm:presLayoutVars>
          <dgm:bulletEnabled val="1"/>
        </dgm:presLayoutVars>
      </dgm:prSet>
      <dgm:spPr/>
    </dgm:pt>
  </dgm:ptLst>
  <dgm:cxnLst>
    <dgm:cxn modelId="{70CC7401-62B9-4F08-8225-48FC90284026}" type="presOf" srcId="{92163419-8823-4750-B235-55AE7518297A}" destId="{565E8EB5-588C-46BF-8B5F-C1B98B4ECCCB}" srcOrd="0" destOrd="5" presId="urn:microsoft.com/office/officeart/2005/8/layout/hList1"/>
    <dgm:cxn modelId="{B01BC902-E65B-4A92-BA0F-9E091EF81A08}" srcId="{8C7C6B26-9218-42E0-97BE-EBE99DB678A0}" destId="{643D77E6-8D12-4664-AAC2-7C5834634147}" srcOrd="1" destOrd="0" parTransId="{31C42B69-B540-4498-8702-3C8995006B29}" sibTransId="{809F6D78-4FB6-4940-9E30-269B7A164C35}"/>
    <dgm:cxn modelId="{70C81906-7BB1-417E-8D99-390045B584AF}" type="presOf" srcId="{7FE30D66-3CDD-4406-A8E2-F079929F7F06}" destId="{5379F949-4338-4632-A692-7029EC8F168D}" srcOrd="0" destOrd="1" presId="urn:microsoft.com/office/officeart/2005/8/layout/hList1"/>
    <dgm:cxn modelId="{8E74831C-2B5F-4D89-B181-9E064A828C29}" type="presOf" srcId="{6E14477F-60FF-4760-B05B-CB27B99C744F}" destId="{FED3F0B5-D80E-4DB7-8F52-F442F7333643}" srcOrd="0" destOrd="3" presId="urn:microsoft.com/office/officeart/2005/8/layout/hList1"/>
    <dgm:cxn modelId="{0CEDCE1C-EC3D-4DDA-9019-5DAFAE947A7B}" srcId="{C16B475A-2BCF-4D23-931B-19357EFBBF8A}" destId="{84834C1C-228E-4A02-B167-1FF52E6F5116}" srcOrd="4" destOrd="0" parTransId="{D0293450-D793-4A96-9CED-43C3E3E880BE}" sibTransId="{F78CC7DB-4D05-4680-9A93-E951ADF05E3D}"/>
    <dgm:cxn modelId="{38BD5023-7068-49C5-9AEC-D9B0F54C9FEF}" srcId="{C16B475A-2BCF-4D23-931B-19357EFBBF8A}" destId="{92163419-8823-4750-B235-55AE7518297A}" srcOrd="5" destOrd="0" parTransId="{FC479500-30C8-49FC-9A26-DBBD13FC9088}" sibTransId="{3CD224C3-E635-45ED-AE29-113CFBC85343}"/>
    <dgm:cxn modelId="{07C76E25-405C-4D0A-9443-99FAB031764B}" srcId="{8B9E7F0A-FD71-40A5-98FD-E233044B0D9E}" destId="{7FE30D66-3CDD-4406-A8E2-F079929F7F06}" srcOrd="1" destOrd="0" parTransId="{8BC2C693-1552-42C4-A2C2-8A390CB236F2}" sibTransId="{F57136F1-F725-488D-9839-FC5A3F6F54A4}"/>
    <dgm:cxn modelId="{36FF9327-10C1-4D22-B18C-D71922A3C74A}" type="presOf" srcId="{84834C1C-228E-4A02-B167-1FF52E6F5116}" destId="{565E8EB5-588C-46BF-8B5F-C1B98B4ECCCB}" srcOrd="0" destOrd="4" presId="urn:microsoft.com/office/officeart/2005/8/layout/hList1"/>
    <dgm:cxn modelId="{F7849928-FF9E-4146-837C-3A96B9E02F56}" type="presOf" srcId="{E86FEBF5-50DD-4A16-9359-540396ED3A6C}" destId="{565E8EB5-588C-46BF-8B5F-C1B98B4ECCCB}" srcOrd="0" destOrd="2" presId="urn:microsoft.com/office/officeart/2005/8/layout/hList1"/>
    <dgm:cxn modelId="{DB643436-5C61-4E07-91CD-A66EA7BF1AA1}" type="presOf" srcId="{01DD4036-C83A-4DA3-B203-BA56C5CF2046}" destId="{5379F949-4338-4632-A692-7029EC8F168D}" srcOrd="0" destOrd="0" presId="urn:microsoft.com/office/officeart/2005/8/layout/hList1"/>
    <dgm:cxn modelId="{238A5738-28CD-4A0F-B6D6-23F0085FBB4F}" srcId="{8C7C6B26-9218-42E0-97BE-EBE99DB678A0}" destId="{861FBF7B-B06C-4EB7-BC17-9D7453AA7E78}" srcOrd="2" destOrd="0" parTransId="{B12E4283-229C-41CC-984A-2466CC29FF87}" sibTransId="{BD790659-FF53-4B07-A0A4-2659E793592E}"/>
    <dgm:cxn modelId="{AE128364-7EEC-44EE-A268-F535479C1A07}" type="presOf" srcId="{861FBF7B-B06C-4EB7-BC17-9D7453AA7E78}" destId="{FED3F0B5-D80E-4DB7-8F52-F442F7333643}" srcOrd="0" destOrd="2" presId="urn:microsoft.com/office/officeart/2005/8/layout/hList1"/>
    <dgm:cxn modelId="{2AF0DD45-7F34-4524-AA54-C4CB27BDAAAB}" type="presOf" srcId="{C16B475A-2BCF-4D23-931B-19357EFBBF8A}" destId="{E8DB788F-8C84-4E82-9C33-B8ACE730BC13}" srcOrd="0" destOrd="0" presId="urn:microsoft.com/office/officeart/2005/8/layout/hList1"/>
    <dgm:cxn modelId="{4D4BAB6A-4C7D-4CB7-A630-193C47DFD99A}" srcId="{8C7C6B26-9218-42E0-97BE-EBE99DB678A0}" destId="{6E14477F-60FF-4760-B05B-CB27B99C744F}" srcOrd="3" destOrd="0" parTransId="{FE7AF823-F6BF-4D33-9FD1-D4C56980D084}" sibTransId="{F0BFA560-C7DA-41DF-B44F-FF1D82AD001A}"/>
    <dgm:cxn modelId="{09ACA36C-EA6E-4540-A36E-EC1B4A0DDFE8}" type="presOf" srcId="{7AA96476-6269-49C0-B4B0-AE9F981AA7EE}" destId="{FED3F0B5-D80E-4DB7-8F52-F442F7333643}" srcOrd="0" destOrd="0" presId="urn:microsoft.com/office/officeart/2005/8/layout/hList1"/>
    <dgm:cxn modelId="{674D2371-4CFF-49F8-942F-1C9A2DA99F37}" srcId="{C16B475A-2BCF-4D23-931B-19357EFBBF8A}" destId="{E86FEBF5-50DD-4A16-9359-540396ED3A6C}" srcOrd="2" destOrd="0" parTransId="{08C6BD86-D358-458D-B2AD-2BE053BF054A}" sibTransId="{7E7C4805-96C5-4A0E-B15F-786B87447339}"/>
    <dgm:cxn modelId="{961C7574-72C3-4121-AB1F-41F7B6C282B2}" type="presOf" srcId="{33CDFEBD-2558-4714-801A-1D05FC225B38}" destId="{5379F949-4338-4632-A692-7029EC8F168D}" srcOrd="0" destOrd="3" presId="urn:microsoft.com/office/officeart/2005/8/layout/hList1"/>
    <dgm:cxn modelId="{D727E054-39FE-4815-99F8-D10D7D9701D6}" type="presOf" srcId="{8B9E7F0A-FD71-40A5-98FD-E233044B0D9E}" destId="{D3B1C9C9-94B3-41C1-94A7-DE1CB2250AC4}" srcOrd="0" destOrd="0" presId="urn:microsoft.com/office/officeart/2005/8/layout/hList1"/>
    <dgm:cxn modelId="{74083279-2A20-4083-99E7-60A6F6926E39}" srcId="{136802E1-5B5D-4B8E-8993-2AEAB7D52970}" destId="{8C7C6B26-9218-42E0-97BE-EBE99DB678A0}" srcOrd="0" destOrd="0" parTransId="{B4ED11C7-B89A-4903-8F4B-E5E43D34966F}" sibTransId="{58C9301F-9DBD-4716-BC23-16ECC02F81A8}"/>
    <dgm:cxn modelId="{09005759-3D86-4C39-B33E-A3944430895D}" srcId="{C16B475A-2BCF-4D23-931B-19357EFBBF8A}" destId="{4505B9ED-CCAB-4345-9DEF-4922EEE87B5F}" srcOrd="1" destOrd="0" parTransId="{89023A30-507C-4468-AB16-505B9C79C985}" sibTransId="{0AF01FE1-8F11-4065-BF58-D20BEF0934FC}"/>
    <dgm:cxn modelId="{D85DAE88-3468-4D02-9E51-30CC4F2928A1}" srcId="{C16B475A-2BCF-4D23-931B-19357EFBBF8A}" destId="{3F817A4E-AA67-4FEE-917F-18C869EF784F}" srcOrd="0" destOrd="0" parTransId="{D1D2A420-8B46-4E5E-B62C-06A44F0A1950}" sibTransId="{BAA5A634-4A97-4E01-BAEC-A1EBB58EBA23}"/>
    <dgm:cxn modelId="{E4FCFF88-B572-42B5-9826-0A7DD97CB651}" type="presOf" srcId="{66F80365-E9AE-428C-AC1B-39A65E7D4757}" destId="{565E8EB5-588C-46BF-8B5F-C1B98B4ECCCB}" srcOrd="0" destOrd="3" presId="urn:microsoft.com/office/officeart/2005/8/layout/hList1"/>
    <dgm:cxn modelId="{EC75508C-BEC4-456B-9C0F-00E0583F3691}" type="presOf" srcId="{8C7C6B26-9218-42E0-97BE-EBE99DB678A0}" destId="{1FD72829-F0E7-4539-A5A2-C10DB7C8FFD1}" srcOrd="0" destOrd="0" presId="urn:microsoft.com/office/officeart/2005/8/layout/hList1"/>
    <dgm:cxn modelId="{ECC98C90-9F08-4ED0-9AEE-6076B5BF647E}" srcId="{8B9E7F0A-FD71-40A5-98FD-E233044B0D9E}" destId="{2F908BE6-0CB8-499E-9910-B75707646CB1}" srcOrd="2" destOrd="0" parTransId="{FBCA37BA-A1FD-4D3B-925A-B9B2BBBF5F54}" sibTransId="{0009C842-A501-414D-BEED-634974E4C2EB}"/>
    <dgm:cxn modelId="{8A2F539E-6F85-4F1A-A1E5-3DB130E190A2}" srcId="{136802E1-5B5D-4B8E-8993-2AEAB7D52970}" destId="{8B9E7F0A-FD71-40A5-98FD-E233044B0D9E}" srcOrd="2" destOrd="0" parTransId="{0053D316-1DEC-4261-8A81-E112E5DECC54}" sibTransId="{28601DAA-FB85-4047-9295-6C0DE8D30FA3}"/>
    <dgm:cxn modelId="{D304D1A3-3DCF-43CA-8C9F-519A46D41215}" srcId="{8C7C6B26-9218-42E0-97BE-EBE99DB678A0}" destId="{7AA96476-6269-49C0-B4B0-AE9F981AA7EE}" srcOrd="0" destOrd="0" parTransId="{8B747941-C2E7-4F52-BE78-75BBE9FEA0AD}" sibTransId="{6810FF5C-1FC0-4602-80EC-F2F3C73212E3}"/>
    <dgm:cxn modelId="{488BF6A7-01CF-4301-80D8-5A9CE83D91B9}" srcId="{8B9E7F0A-FD71-40A5-98FD-E233044B0D9E}" destId="{4C9E943E-B4CD-4F31-9BF1-756A0A1EDDE8}" srcOrd="4" destOrd="0" parTransId="{2AAC0A60-0DAF-4CED-84EB-6FA5243E4B1B}" sibTransId="{2080E562-007E-49DD-B592-700CF1A81BB0}"/>
    <dgm:cxn modelId="{933FC7AD-CF18-4BAD-9E26-E43C23719ACF}" srcId="{C16B475A-2BCF-4D23-931B-19357EFBBF8A}" destId="{66F80365-E9AE-428C-AC1B-39A65E7D4757}" srcOrd="3" destOrd="0" parTransId="{64A7B7CD-3BDE-4CD7-B910-ADDDF2B92DB0}" sibTransId="{F53236D6-9EE1-4DD7-A250-B23A4B7D436A}"/>
    <dgm:cxn modelId="{9E459EB1-C86B-480C-A1B2-4DB50D54C6E4}" type="presOf" srcId="{4505B9ED-CCAB-4345-9DEF-4922EEE87B5F}" destId="{565E8EB5-588C-46BF-8B5F-C1B98B4ECCCB}" srcOrd="0" destOrd="1" presId="urn:microsoft.com/office/officeart/2005/8/layout/hList1"/>
    <dgm:cxn modelId="{14B318B9-08F5-43A8-AF72-6BA3891A0B37}" type="presOf" srcId="{4C9E943E-B4CD-4F31-9BF1-756A0A1EDDE8}" destId="{5379F949-4338-4632-A692-7029EC8F168D}" srcOrd="0" destOrd="4" presId="urn:microsoft.com/office/officeart/2005/8/layout/hList1"/>
    <dgm:cxn modelId="{E975D2BE-F1C3-4CCD-876B-A7041A3F9491}" srcId="{8B9E7F0A-FD71-40A5-98FD-E233044B0D9E}" destId="{33CDFEBD-2558-4714-801A-1D05FC225B38}" srcOrd="3" destOrd="0" parTransId="{F7AF04C3-9FC0-4754-816A-0D6078C1E399}" sibTransId="{005EFEEB-AE93-4E6B-80BD-E9F159F68F9D}"/>
    <dgm:cxn modelId="{F0797ECA-C166-416E-A788-6E88B1FB6D0F}" type="presOf" srcId="{643D77E6-8D12-4664-AAC2-7C5834634147}" destId="{FED3F0B5-D80E-4DB7-8F52-F442F7333643}" srcOrd="0" destOrd="1" presId="urn:microsoft.com/office/officeart/2005/8/layout/hList1"/>
    <dgm:cxn modelId="{A0513ED4-11EA-4FA3-A348-3E8BDD449B25}" type="presOf" srcId="{3F817A4E-AA67-4FEE-917F-18C869EF784F}" destId="{565E8EB5-588C-46BF-8B5F-C1B98B4ECCCB}" srcOrd="0" destOrd="0" presId="urn:microsoft.com/office/officeart/2005/8/layout/hList1"/>
    <dgm:cxn modelId="{B1F478D9-9EFD-4073-A6F6-3DA712854568}" srcId="{136802E1-5B5D-4B8E-8993-2AEAB7D52970}" destId="{C16B475A-2BCF-4D23-931B-19357EFBBF8A}" srcOrd="1" destOrd="0" parTransId="{D13DEE71-5DE4-408D-B38F-6F16F964A6AC}" sibTransId="{64A21686-6C9F-432A-A30C-4A676758500C}"/>
    <dgm:cxn modelId="{9E396DE3-A596-450E-919E-464B8CD89D5B}" type="presOf" srcId="{2F908BE6-0CB8-499E-9910-B75707646CB1}" destId="{5379F949-4338-4632-A692-7029EC8F168D}" srcOrd="0" destOrd="2" presId="urn:microsoft.com/office/officeart/2005/8/layout/hList1"/>
    <dgm:cxn modelId="{78F4D1F4-D527-4273-A2A7-4B9CC54A9210}" srcId="{8B9E7F0A-FD71-40A5-98FD-E233044B0D9E}" destId="{01DD4036-C83A-4DA3-B203-BA56C5CF2046}" srcOrd="0" destOrd="0" parTransId="{4F838950-8274-4B8A-9F93-A294F6B7C434}" sibTransId="{4230B936-54E5-4F78-9260-FE171600C6F7}"/>
    <dgm:cxn modelId="{FFBE14FC-EA52-4C0B-91FD-E5D32793C6F0}" type="presOf" srcId="{136802E1-5B5D-4B8E-8993-2AEAB7D52970}" destId="{F9CF5140-D86B-4210-858F-7062D9B3E8E5}" srcOrd="0" destOrd="0" presId="urn:microsoft.com/office/officeart/2005/8/layout/hList1"/>
    <dgm:cxn modelId="{8468FF1B-B28F-4D53-A2BC-8557D96B189C}" type="presParOf" srcId="{F9CF5140-D86B-4210-858F-7062D9B3E8E5}" destId="{4DF9B390-A70E-4969-9849-B607C7572F20}" srcOrd="0" destOrd="0" presId="urn:microsoft.com/office/officeart/2005/8/layout/hList1"/>
    <dgm:cxn modelId="{09240124-6B54-41B1-A761-31FBCF2113EA}" type="presParOf" srcId="{4DF9B390-A70E-4969-9849-B607C7572F20}" destId="{1FD72829-F0E7-4539-A5A2-C10DB7C8FFD1}" srcOrd="0" destOrd="0" presId="urn:microsoft.com/office/officeart/2005/8/layout/hList1"/>
    <dgm:cxn modelId="{D703A640-87CF-43F3-BE67-995BD4A369F7}" type="presParOf" srcId="{4DF9B390-A70E-4969-9849-B607C7572F20}" destId="{FED3F0B5-D80E-4DB7-8F52-F442F7333643}" srcOrd="1" destOrd="0" presId="urn:microsoft.com/office/officeart/2005/8/layout/hList1"/>
    <dgm:cxn modelId="{75107B05-7D01-434D-8CB1-E4C6129C65B7}" type="presParOf" srcId="{F9CF5140-D86B-4210-858F-7062D9B3E8E5}" destId="{F563C2DC-89A0-4A23-9D40-AB9B7539989E}" srcOrd="1" destOrd="0" presId="urn:microsoft.com/office/officeart/2005/8/layout/hList1"/>
    <dgm:cxn modelId="{DA15C20F-0634-419D-A24B-3DD614615E10}" type="presParOf" srcId="{F9CF5140-D86B-4210-858F-7062D9B3E8E5}" destId="{B5717F89-1A62-46E8-817A-322C9962B609}" srcOrd="2" destOrd="0" presId="urn:microsoft.com/office/officeart/2005/8/layout/hList1"/>
    <dgm:cxn modelId="{2CEE69C6-4B02-4DD4-BBF6-2E2A6B1A5234}" type="presParOf" srcId="{B5717F89-1A62-46E8-817A-322C9962B609}" destId="{E8DB788F-8C84-4E82-9C33-B8ACE730BC13}" srcOrd="0" destOrd="0" presId="urn:microsoft.com/office/officeart/2005/8/layout/hList1"/>
    <dgm:cxn modelId="{14F31956-5B70-44F7-9912-CDF8B123313D}" type="presParOf" srcId="{B5717F89-1A62-46E8-817A-322C9962B609}" destId="{565E8EB5-588C-46BF-8B5F-C1B98B4ECCCB}" srcOrd="1" destOrd="0" presId="urn:microsoft.com/office/officeart/2005/8/layout/hList1"/>
    <dgm:cxn modelId="{76FBE86C-687D-491A-AB6A-5C17106DE921}" type="presParOf" srcId="{F9CF5140-D86B-4210-858F-7062D9B3E8E5}" destId="{1377E3B2-71C4-43B1-AA73-332C2EE088B1}" srcOrd="3" destOrd="0" presId="urn:microsoft.com/office/officeart/2005/8/layout/hList1"/>
    <dgm:cxn modelId="{91199F13-1B8F-46F7-BB4E-DC7713CBB048}" type="presParOf" srcId="{F9CF5140-D86B-4210-858F-7062D9B3E8E5}" destId="{9D221FDD-8DE5-4DD5-B1E1-6B88D46A0DCC}" srcOrd="4" destOrd="0" presId="urn:microsoft.com/office/officeart/2005/8/layout/hList1"/>
    <dgm:cxn modelId="{7D06FB15-B843-4478-B2C0-A2B84475337E}" type="presParOf" srcId="{9D221FDD-8DE5-4DD5-B1E1-6B88D46A0DCC}" destId="{D3B1C9C9-94B3-41C1-94A7-DE1CB2250AC4}" srcOrd="0" destOrd="0" presId="urn:microsoft.com/office/officeart/2005/8/layout/hList1"/>
    <dgm:cxn modelId="{E8B9CE68-A334-4195-B74E-D2B43F8B2C4E}" type="presParOf" srcId="{9D221FDD-8DE5-4DD5-B1E1-6B88D46A0DCC}" destId="{5379F949-4338-4632-A692-7029EC8F168D}"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BAB91-71BC-4326-8487-B550528BCB24}">
      <dsp:nvSpPr>
        <dsp:cNvPr id="0" name=""/>
        <dsp:cNvSpPr/>
      </dsp:nvSpPr>
      <dsp:spPr>
        <a:xfrm>
          <a:off x="12877" y="70574"/>
          <a:ext cx="1165021" cy="4063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b="1" kern="1200" dirty="0"/>
            <a:t>Advanced Control Design</a:t>
          </a:r>
          <a:endParaRPr lang="en-US" sz="1100" kern="1200" dirty="0"/>
        </a:p>
      </dsp:txBody>
      <dsp:txXfrm>
        <a:off x="12877" y="70574"/>
        <a:ext cx="1165021" cy="406372"/>
      </dsp:txXfrm>
    </dsp:sp>
    <dsp:sp modelId="{E95F245A-811E-4EE0-A7F8-8640EB0019F9}">
      <dsp:nvSpPr>
        <dsp:cNvPr id="0" name=""/>
        <dsp:cNvSpPr/>
      </dsp:nvSpPr>
      <dsp:spPr>
        <a:xfrm>
          <a:off x="12877" y="476947"/>
          <a:ext cx="1165021" cy="1613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rtl="0">
            <a:lnSpc>
              <a:spcPct val="90000"/>
            </a:lnSpc>
            <a:spcBef>
              <a:spcPct val="0"/>
            </a:spcBef>
            <a:spcAft>
              <a:spcPct val="15000"/>
            </a:spcAft>
            <a:buChar char="•"/>
          </a:pPr>
          <a:r>
            <a:rPr lang="en-US" sz="1050" kern="1200" dirty="0"/>
            <a:t>System ID</a:t>
          </a:r>
        </a:p>
        <a:p>
          <a:pPr marL="57150" lvl="1" indent="-57150" algn="l" defTabSz="466725" rtl="0">
            <a:lnSpc>
              <a:spcPct val="90000"/>
            </a:lnSpc>
            <a:spcBef>
              <a:spcPct val="0"/>
            </a:spcBef>
            <a:spcAft>
              <a:spcPct val="15000"/>
            </a:spcAft>
            <a:buChar char="•"/>
          </a:pPr>
          <a:r>
            <a:rPr lang="en-US" sz="1050" kern="1200" dirty="0"/>
            <a:t>Control Design</a:t>
          </a:r>
        </a:p>
        <a:p>
          <a:pPr marL="57150" lvl="1" indent="-57150" algn="l" defTabSz="466725" rtl="0">
            <a:lnSpc>
              <a:spcPct val="90000"/>
            </a:lnSpc>
            <a:spcBef>
              <a:spcPct val="0"/>
            </a:spcBef>
            <a:spcAft>
              <a:spcPct val="15000"/>
            </a:spcAft>
            <a:buChar char="•"/>
          </a:pPr>
          <a:r>
            <a:rPr lang="en-US" sz="1050" kern="1200" dirty="0"/>
            <a:t>Dynamic system simulation</a:t>
          </a:r>
        </a:p>
      </dsp:txBody>
      <dsp:txXfrm>
        <a:off x="12877" y="476947"/>
        <a:ext cx="1165021" cy="1613545"/>
      </dsp:txXfrm>
    </dsp:sp>
    <dsp:sp modelId="{FC0287CF-35DA-4F1B-9790-00DBF37B6F67}">
      <dsp:nvSpPr>
        <dsp:cNvPr id="0" name=""/>
        <dsp:cNvSpPr/>
      </dsp:nvSpPr>
      <dsp:spPr>
        <a:xfrm>
          <a:off x="1341001" y="70574"/>
          <a:ext cx="1165021" cy="4063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b="1" kern="1200" dirty="0"/>
            <a:t>Digital Filter Design</a:t>
          </a:r>
          <a:endParaRPr lang="en-US" sz="1100" kern="1200" dirty="0"/>
        </a:p>
      </dsp:txBody>
      <dsp:txXfrm>
        <a:off x="1341001" y="70574"/>
        <a:ext cx="1165021" cy="406372"/>
      </dsp:txXfrm>
    </dsp:sp>
    <dsp:sp modelId="{6E525945-5850-436E-8D32-484AFD064242}">
      <dsp:nvSpPr>
        <dsp:cNvPr id="0" name=""/>
        <dsp:cNvSpPr/>
      </dsp:nvSpPr>
      <dsp:spPr>
        <a:xfrm>
          <a:off x="1341001" y="476947"/>
          <a:ext cx="1165021" cy="1613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rtl="0">
            <a:lnSpc>
              <a:spcPct val="90000"/>
            </a:lnSpc>
            <a:spcBef>
              <a:spcPct val="0"/>
            </a:spcBef>
            <a:spcAft>
              <a:spcPct val="15000"/>
            </a:spcAft>
            <a:buChar char="•"/>
          </a:pPr>
          <a:r>
            <a:rPr lang="en-US" sz="1050" kern="1200" dirty="0"/>
            <a:t>FIR / IIR Filter Design</a:t>
          </a:r>
        </a:p>
        <a:p>
          <a:pPr marL="57150" lvl="1" indent="-57150" algn="l" defTabSz="466725" rtl="0">
            <a:lnSpc>
              <a:spcPct val="90000"/>
            </a:lnSpc>
            <a:spcBef>
              <a:spcPct val="0"/>
            </a:spcBef>
            <a:spcAft>
              <a:spcPct val="15000"/>
            </a:spcAft>
            <a:buChar char="•"/>
          </a:pPr>
          <a:r>
            <a:rPr lang="en-US" sz="1050" kern="1200" dirty="0"/>
            <a:t>Quantization</a:t>
          </a:r>
        </a:p>
        <a:p>
          <a:pPr marL="57150" lvl="1" indent="-57150" algn="l" defTabSz="466725" rtl="0">
            <a:lnSpc>
              <a:spcPct val="90000"/>
            </a:lnSpc>
            <a:spcBef>
              <a:spcPct val="0"/>
            </a:spcBef>
            <a:spcAft>
              <a:spcPct val="15000"/>
            </a:spcAft>
            <a:buChar char="•"/>
          </a:pPr>
          <a:r>
            <a:rPr lang="en-US" sz="1050" kern="1200" dirty="0"/>
            <a:t>Fixed-point Modeling/Simulation</a:t>
          </a:r>
        </a:p>
      </dsp:txBody>
      <dsp:txXfrm>
        <a:off x="1341001" y="476947"/>
        <a:ext cx="1165021" cy="1613545"/>
      </dsp:txXfrm>
    </dsp:sp>
    <dsp:sp modelId="{C5EFC5C2-096F-4FDD-8CEE-C0C43BBA9BE5}">
      <dsp:nvSpPr>
        <dsp:cNvPr id="0" name=""/>
        <dsp:cNvSpPr/>
      </dsp:nvSpPr>
      <dsp:spPr>
        <a:xfrm>
          <a:off x="2669125" y="70574"/>
          <a:ext cx="1165021" cy="4063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b="1" kern="1200" dirty="0"/>
            <a:t>Advanced Signal Processing</a:t>
          </a:r>
          <a:endParaRPr lang="en-US" sz="1100" kern="1200" dirty="0"/>
        </a:p>
      </dsp:txBody>
      <dsp:txXfrm>
        <a:off x="2669125" y="70574"/>
        <a:ext cx="1165021" cy="406372"/>
      </dsp:txXfrm>
    </dsp:sp>
    <dsp:sp modelId="{D6887183-2349-4B00-B526-EA5AF6CA6938}">
      <dsp:nvSpPr>
        <dsp:cNvPr id="0" name=""/>
        <dsp:cNvSpPr/>
      </dsp:nvSpPr>
      <dsp:spPr>
        <a:xfrm>
          <a:off x="2669125" y="476947"/>
          <a:ext cx="1165021" cy="1613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rtl="0">
            <a:lnSpc>
              <a:spcPct val="90000"/>
            </a:lnSpc>
            <a:spcBef>
              <a:spcPct val="0"/>
            </a:spcBef>
            <a:spcAft>
              <a:spcPct val="15000"/>
            </a:spcAft>
            <a:buChar char="•"/>
          </a:pPr>
          <a:r>
            <a:rPr lang="en-US" sz="1050" kern="1200" dirty="0"/>
            <a:t>Wavelets</a:t>
          </a:r>
        </a:p>
        <a:p>
          <a:pPr marL="57150" lvl="1" indent="-57150" algn="l" defTabSz="466725" rtl="0">
            <a:lnSpc>
              <a:spcPct val="90000"/>
            </a:lnSpc>
            <a:spcBef>
              <a:spcPct val="0"/>
            </a:spcBef>
            <a:spcAft>
              <a:spcPct val="15000"/>
            </a:spcAft>
            <a:buChar char="•"/>
          </a:pPr>
          <a:r>
            <a:rPr lang="en-US" sz="1050" kern="1200" dirty="0"/>
            <a:t>Time-Series Analysis</a:t>
          </a:r>
        </a:p>
        <a:p>
          <a:pPr marL="57150" lvl="1" indent="-57150" algn="l" defTabSz="466725" rtl="0">
            <a:lnSpc>
              <a:spcPct val="90000"/>
            </a:lnSpc>
            <a:spcBef>
              <a:spcPct val="0"/>
            </a:spcBef>
            <a:spcAft>
              <a:spcPct val="15000"/>
            </a:spcAft>
            <a:buChar char="•"/>
          </a:pPr>
          <a:r>
            <a:rPr lang="en-US" sz="1050" kern="1200" dirty="0"/>
            <a:t>Time-Frequency Analysis</a:t>
          </a:r>
        </a:p>
      </dsp:txBody>
      <dsp:txXfrm>
        <a:off x="2669125" y="476947"/>
        <a:ext cx="1165021" cy="1613545"/>
      </dsp:txXfrm>
    </dsp:sp>
    <dsp:sp modelId="{51CF189E-3E09-4ED2-989C-1C8A5999D4E1}">
      <dsp:nvSpPr>
        <dsp:cNvPr id="0" name=""/>
        <dsp:cNvSpPr/>
      </dsp:nvSpPr>
      <dsp:spPr>
        <a:xfrm>
          <a:off x="3997250" y="70574"/>
          <a:ext cx="1165021" cy="4063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b="1" kern="1200" dirty="0"/>
            <a:t>Sound and Vibration</a:t>
          </a:r>
          <a:endParaRPr lang="en-US" sz="1100" kern="1200" dirty="0"/>
        </a:p>
      </dsp:txBody>
      <dsp:txXfrm>
        <a:off x="3997250" y="70574"/>
        <a:ext cx="1165021" cy="406372"/>
      </dsp:txXfrm>
    </dsp:sp>
    <dsp:sp modelId="{8C7D1219-99F0-4956-A9C3-990191E83A6E}">
      <dsp:nvSpPr>
        <dsp:cNvPr id="0" name=""/>
        <dsp:cNvSpPr/>
      </dsp:nvSpPr>
      <dsp:spPr>
        <a:xfrm>
          <a:off x="3997250" y="476947"/>
          <a:ext cx="1165021" cy="1613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rtl="0">
            <a:lnSpc>
              <a:spcPct val="90000"/>
            </a:lnSpc>
            <a:spcBef>
              <a:spcPct val="0"/>
            </a:spcBef>
            <a:spcAft>
              <a:spcPct val="15000"/>
            </a:spcAft>
            <a:buChar char="•"/>
          </a:pPr>
          <a:r>
            <a:rPr lang="en-US" sz="1050" kern="1200" dirty="0"/>
            <a:t>Distortion</a:t>
          </a:r>
        </a:p>
        <a:p>
          <a:pPr marL="57150" lvl="1" indent="-57150" algn="l" defTabSz="466725" rtl="0">
            <a:lnSpc>
              <a:spcPct val="90000"/>
            </a:lnSpc>
            <a:spcBef>
              <a:spcPct val="0"/>
            </a:spcBef>
            <a:spcAft>
              <a:spcPct val="15000"/>
            </a:spcAft>
            <a:buChar char="•"/>
          </a:pPr>
          <a:r>
            <a:rPr lang="en-US" sz="1050" kern="1200" dirty="0"/>
            <a:t>Octave Analysis</a:t>
          </a:r>
        </a:p>
        <a:p>
          <a:pPr marL="57150" lvl="1" indent="-57150" algn="l" defTabSz="466725" rtl="0">
            <a:lnSpc>
              <a:spcPct val="90000"/>
            </a:lnSpc>
            <a:spcBef>
              <a:spcPct val="0"/>
            </a:spcBef>
            <a:spcAft>
              <a:spcPct val="15000"/>
            </a:spcAft>
            <a:buChar char="•"/>
          </a:pPr>
          <a:r>
            <a:rPr lang="en-US" sz="1050" kern="1200" dirty="0"/>
            <a:t>Swept Sine</a:t>
          </a:r>
        </a:p>
        <a:p>
          <a:pPr marL="57150" lvl="1" indent="-57150" algn="l" defTabSz="466725" rtl="0">
            <a:lnSpc>
              <a:spcPct val="90000"/>
            </a:lnSpc>
            <a:spcBef>
              <a:spcPct val="0"/>
            </a:spcBef>
            <a:spcAft>
              <a:spcPct val="15000"/>
            </a:spcAft>
            <a:buChar char="•"/>
          </a:pPr>
          <a:r>
            <a:rPr lang="en-US" sz="1050" kern="1200" dirty="0"/>
            <a:t>Freq Measurements, Transient</a:t>
          </a:r>
        </a:p>
        <a:p>
          <a:pPr marL="57150" lvl="1" indent="-57150" algn="l" defTabSz="466725" rtl="0">
            <a:lnSpc>
              <a:spcPct val="90000"/>
            </a:lnSpc>
            <a:spcBef>
              <a:spcPct val="0"/>
            </a:spcBef>
            <a:spcAft>
              <a:spcPct val="15000"/>
            </a:spcAft>
            <a:buChar char="•"/>
          </a:pPr>
          <a:r>
            <a:rPr lang="en-US" sz="1050" kern="1200" dirty="0"/>
            <a:t>S&amp;V Level</a:t>
          </a:r>
        </a:p>
        <a:p>
          <a:pPr marL="57150" lvl="1" indent="-57150" algn="l" defTabSz="466725" rtl="0">
            <a:lnSpc>
              <a:spcPct val="90000"/>
            </a:lnSpc>
            <a:spcBef>
              <a:spcPct val="0"/>
            </a:spcBef>
            <a:spcAft>
              <a:spcPct val="15000"/>
            </a:spcAft>
            <a:buChar char="•"/>
          </a:pPr>
          <a:r>
            <a:rPr lang="en-US" sz="1050" kern="1200" dirty="0"/>
            <a:t>Weighting</a:t>
          </a:r>
        </a:p>
        <a:p>
          <a:pPr marL="57150" lvl="1" indent="-57150" algn="l" defTabSz="466725" rtl="0">
            <a:lnSpc>
              <a:spcPct val="90000"/>
            </a:lnSpc>
            <a:spcBef>
              <a:spcPct val="0"/>
            </a:spcBef>
            <a:spcAft>
              <a:spcPct val="15000"/>
            </a:spcAft>
            <a:buChar char="•"/>
          </a:pPr>
          <a:r>
            <a:rPr lang="en-US" sz="1050" kern="1200" dirty="0"/>
            <a:t>Waterfall Plot</a:t>
          </a:r>
        </a:p>
      </dsp:txBody>
      <dsp:txXfrm>
        <a:off x="3997250" y="476947"/>
        <a:ext cx="1165021" cy="1613545"/>
      </dsp:txXfrm>
    </dsp:sp>
    <dsp:sp modelId="{091BC25A-F5A9-4F8A-BE27-F831DCD9EA3E}">
      <dsp:nvSpPr>
        <dsp:cNvPr id="0" name=""/>
        <dsp:cNvSpPr/>
      </dsp:nvSpPr>
      <dsp:spPr>
        <a:xfrm>
          <a:off x="5325374" y="70574"/>
          <a:ext cx="1165021" cy="4063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b="1" kern="1200" dirty="0"/>
            <a:t>Order Analysis</a:t>
          </a:r>
          <a:endParaRPr lang="en-US" sz="1100" kern="1200" dirty="0"/>
        </a:p>
      </dsp:txBody>
      <dsp:txXfrm>
        <a:off x="5325374" y="70574"/>
        <a:ext cx="1165021" cy="406372"/>
      </dsp:txXfrm>
    </dsp:sp>
    <dsp:sp modelId="{C8DA277A-6B15-4A2A-B67B-E807ED3912B2}">
      <dsp:nvSpPr>
        <dsp:cNvPr id="0" name=""/>
        <dsp:cNvSpPr/>
      </dsp:nvSpPr>
      <dsp:spPr>
        <a:xfrm>
          <a:off x="5325374" y="476947"/>
          <a:ext cx="1165021" cy="1613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rtl="0">
            <a:lnSpc>
              <a:spcPct val="90000"/>
            </a:lnSpc>
            <a:spcBef>
              <a:spcPct val="0"/>
            </a:spcBef>
            <a:spcAft>
              <a:spcPct val="15000"/>
            </a:spcAft>
            <a:buChar char="•"/>
          </a:pPr>
          <a:r>
            <a:rPr lang="en-US" sz="1050" kern="1200" dirty="0"/>
            <a:t>Order Tracking</a:t>
          </a:r>
        </a:p>
        <a:p>
          <a:pPr marL="57150" lvl="1" indent="-57150" algn="l" defTabSz="466725" rtl="0">
            <a:lnSpc>
              <a:spcPct val="90000"/>
            </a:lnSpc>
            <a:spcBef>
              <a:spcPct val="0"/>
            </a:spcBef>
            <a:spcAft>
              <a:spcPct val="15000"/>
            </a:spcAft>
            <a:buChar char="•"/>
          </a:pPr>
          <a:r>
            <a:rPr lang="en-US" sz="1050" kern="1200" dirty="0"/>
            <a:t>Spectrum Selection</a:t>
          </a:r>
        </a:p>
        <a:p>
          <a:pPr marL="57150" lvl="1" indent="-57150" algn="l" defTabSz="466725" rtl="0">
            <a:lnSpc>
              <a:spcPct val="90000"/>
            </a:lnSpc>
            <a:spcBef>
              <a:spcPct val="0"/>
            </a:spcBef>
            <a:spcAft>
              <a:spcPct val="15000"/>
            </a:spcAft>
            <a:buChar char="•"/>
          </a:pPr>
          <a:r>
            <a:rPr lang="en-US" sz="1050" kern="1200" dirty="0"/>
            <a:t>Tachometer Processing</a:t>
          </a:r>
        </a:p>
        <a:p>
          <a:pPr marL="57150" lvl="1" indent="-57150" algn="l" defTabSz="466725" rtl="0">
            <a:lnSpc>
              <a:spcPct val="90000"/>
            </a:lnSpc>
            <a:spcBef>
              <a:spcPct val="0"/>
            </a:spcBef>
            <a:spcAft>
              <a:spcPct val="15000"/>
            </a:spcAft>
            <a:buChar char="•"/>
          </a:pPr>
          <a:r>
            <a:rPr lang="en-US" sz="1050" kern="1200" dirty="0"/>
            <a:t>Waterfall, Orbit / Polar Plots, Bode Plots</a:t>
          </a:r>
        </a:p>
      </dsp:txBody>
      <dsp:txXfrm>
        <a:off x="5325374" y="476947"/>
        <a:ext cx="1165021" cy="1613545"/>
      </dsp:txXfrm>
    </dsp:sp>
    <dsp:sp modelId="{64CFE03F-4587-4ECC-AA89-00FF9FC68922}">
      <dsp:nvSpPr>
        <dsp:cNvPr id="0" name=""/>
        <dsp:cNvSpPr/>
      </dsp:nvSpPr>
      <dsp:spPr>
        <a:xfrm>
          <a:off x="6653499" y="70574"/>
          <a:ext cx="1165021" cy="4063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b="1" kern="1200" dirty="0"/>
            <a:t>Modulation</a:t>
          </a:r>
          <a:endParaRPr lang="en-US" sz="1100" kern="1200" dirty="0"/>
        </a:p>
      </dsp:txBody>
      <dsp:txXfrm>
        <a:off x="6653499" y="70574"/>
        <a:ext cx="1165021" cy="406372"/>
      </dsp:txXfrm>
    </dsp:sp>
    <dsp:sp modelId="{C8BE0026-9602-46BC-B10D-DCD6F02006F0}">
      <dsp:nvSpPr>
        <dsp:cNvPr id="0" name=""/>
        <dsp:cNvSpPr/>
      </dsp:nvSpPr>
      <dsp:spPr>
        <a:xfrm>
          <a:off x="6653499" y="476947"/>
          <a:ext cx="1165021" cy="1613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rtl="0">
            <a:lnSpc>
              <a:spcPct val="90000"/>
            </a:lnSpc>
            <a:spcBef>
              <a:spcPct val="0"/>
            </a:spcBef>
            <a:spcAft>
              <a:spcPct val="15000"/>
            </a:spcAft>
            <a:buChar char="•"/>
          </a:pPr>
          <a:r>
            <a:rPr lang="en-US" sz="1050" kern="1200" dirty="0"/>
            <a:t>Bit Error Rate</a:t>
          </a:r>
        </a:p>
        <a:p>
          <a:pPr marL="57150" lvl="1" indent="-57150" algn="l" defTabSz="466725" rtl="0">
            <a:lnSpc>
              <a:spcPct val="90000"/>
            </a:lnSpc>
            <a:spcBef>
              <a:spcPct val="0"/>
            </a:spcBef>
            <a:spcAft>
              <a:spcPct val="15000"/>
            </a:spcAft>
            <a:buChar char="•"/>
          </a:pPr>
          <a:r>
            <a:rPr lang="en-US" sz="1050" kern="1200" dirty="0"/>
            <a:t>AWGN</a:t>
          </a:r>
        </a:p>
        <a:p>
          <a:pPr marL="57150" lvl="1" indent="-57150" algn="l" defTabSz="466725" rtl="0">
            <a:lnSpc>
              <a:spcPct val="90000"/>
            </a:lnSpc>
            <a:spcBef>
              <a:spcPct val="0"/>
            </a:spcBef>
            <a:spcAft>
              <a:spcPct val="15000"/>
            </a:spcAft>
            <a:buChar char="•"/>
          </a:pPr>
          <a:r>
            <a:rPr lang="en-US" sz="1050" kern="1200" dirty="0"/>
            <a:t>Phase Noise</a:t>
          </a:r>
        </a:p>
        <a:p>
          <a:pPr marL="57150" lvl="1" indent="-57150" algn="l" defTabSz="466725" rtl="0">
            <a:lnSpc>
              <a:spcPct val="90000"/>
            </a:lnSpc>
            <a:spcBef>
              <a:spcPct val="0"/>
            </a:spcBef>
            <a:spcAft>
              <a:spcPct val="15000"/>
            </a:spcAft>
            <a:buChar char="•"/>
          </a:pPr>
          <a:r>
            <a:rPr lang="en-US" sz="1050" kern="1200" dirty="0"/>
            <a:t>Constellation Plots</a:t>
          </a:r>
        </a:p>
        <a:p>
          <a:pPr marL="57150" lvl="1" indent="-57150" algn="l" defTabSz="466725" rtl="0">
            <a:lnSpc>
              <a:spcPct val="90000"/>
            </a:lnSpc>
            <a:spcBef>
              <a:spcPct val="0"/>
            </a:spcBef>
            <a:spcAft>
              <a:spcPct val="15000"/>
            </a:spcAft>
            <a:buChar char="•"/>
          </a:pPr>
          <a:r>
            <a:rPr lang="en-US" sz="1050" kern="1200" dirty="0"/>
            <a:t>Eye Diagrams</a:t>
          </a:r>
        </a:p>
      </dsp:txBody>
      <dsp:txXfrm>
        <a:off x="6653499" y="476947"/>
        <a:ext cx="1165021" cy="1613545"/>
      </dsp:txXfrm>
    </dsp:sp>
    <dsp:sp modelId="{8D1FCC89-8274-4AD4-9725-4EF445C025F0}">
      <dsp:nvSpPr>
        <dsp:cNvPr id="0" name=""/>
        <dsp:cNvSpPr/>
      </dsp:nvSpPr>
      <dsp:spPr>
        <a:xfrm>
          <a:off x="7981623" y="70574"/>
          <a:ext cx="1217949" cy="4063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b="1" kern="1200" dirty="0"/>
            <a:t>Spectral Measurements</a:t>
          </a:r>
          <a:endParaRPr lang="en-US" sz="1100" kern="1200" dirty="0"/>
        </a:p>
      </dsp:txBody>
      <dsp:txXfrm>
        <a:off x="7981623" y="70574"/>
        <a:ext cx="1217949" cy="406372"/>
      </dsp:txXfrm>
    </dsp:sp>
    <dsp:sp modelId="{AA269395-5653-4B0A-BF34-63CB8F0DFCC6}">
      <dsp:nvSpPr>
        <dsp:cNvPr id="0" name=""/>
        <dsp:cNvSpPr/>
      </dsp:nvSpPr>
      <dsp:spPr>
        <a:xfrm>
          <a:off x="8007518" y="476947"/>
          <a:ext cx="1166160" cy="1613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rtl="0">
            <a:lnSpc>
              <a:spcPct val="90000"/>
            </a:lnSpc>
            <a:spcBef>
              <a:spcPct val="0"/>
            </a:spcBef>
            <a:spcAft>
              <a:spcPct val="15000"/>
            </a:spcAft>
            <a:buChar char="•"/>
          </a:pPr>
          <a:r>
            <a:rPr lang="en-US" sz="1050" kern="1200" dirty="0"/>
            <a:t>Zoom FFT</a:t>
          </a:r>
        </a:p>
        <a:p>
          <a:pPr marL="57150" lvl="1" indent="-57150" algn="l" defTabSz="466725" rtl="0">
            <a:lnSpc>
              <a:spcPct val="90000"/>
            </a:lnSpc>
            <a:spcBef>
              <a:spcPct val="0"/>
            </a:spcBef>
            <a:spcAft>
              <a:spcPct val="15000"/>
            </a:spcAft>
            <a:buChar char="•"/>
          </a:pPr>
          <a:r>
            <a:rPr lang="en-US" sz="1050" kern="1200" dirty="0"/>
            <a:t>Power-in-Band</a:t>
          </a:r>
        </a:p>
        <a:p>
          <a:pPr marL="57150" lvl="1" indent="-57150" algn="l" defTabSz="466725" rtl="0">
            <a:lnSpc>
              <a:spcPct val="90000"/>
            </a:lnSpc>
            <a:spcBef>
              <a:spcPct val="0"/>
            </a:spcBef>
            <a:spcAft>
              <a:spcPct val="15000"/>
            </a:spcAft>
            <a:buChar char="•"/>
          </a:pPr>
          <a:r>
            <a:rPr lang="en-US" sz="1050" kern="1200" dirty="0"/>
            <a:t>Adjacent Channel Power</a:t>
          </a:r>
        </a:p>
      </dsp:txBody>
      <dsp:txXfrm>
        <a:off x="8007518" y="476947"/>
        <a:ext cx="1166160" cy="16135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72829-F0E7-4539-A5A2-C10DB7C8FFD1}">
      <dsp:nvSpPr>
        <dsp:cNvPr id="0" name=""/>
        <dsp:cNvSpPr/>
      </dsp:nvSpPr>
      <dsp:spPr>
        <a:xfrm>
          <a:off x="2036" y="5697"/>
          <a:ext cx="1985879" cy="25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rtl="0">
            <a:lnSpc>
              <a:spcPct val="90000"/>
            </a:lnSpc>
            <a:spcBef>
              <a:spcPct val="0"/>
            </a:spcBef>
            <a:spcAft>
              <a:spcPct val="35000"/>
            </a:spcAft>
            <a:buNone/>
          </a:pPr>
          <a:r>
            <a:rPr lang="en-US" sz="1000" b="1" kern="1200" dirty="0"/>
            <a:t>Signal Processing</a:t>
          </a:r>
          <a:endParaRPr lang="en-US" sz="1000" kern="1200" dirty="0"/>
        </a:p>
      </dsp:txBody>
      <dsp:txXfrm>
        <a:off x="2036" y="5697"/>
        <a:ext cx="1985879" cy="259200"/>
      </dsp:txXfrm>
    </dsp:sp>
    <dsp:sp modelId="{FED3F0B5-D80E-4DB7-8F52-F442F7333643}">
      <dsp:nvSpPr>
        <dsp:cNvPr id="0" name=""/>
        <dsp:cNvSpPr/>
      </dsp:nvSpPr>
      <dsp:spPr>
        <a:xfrm>
          <a:off x="2036" y="264897"/>
          <a:ext cx="1985879" cy="11009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t>Signal Generation </a:t>
          </a:r>
        </a:p>
        <a:p>
          <a:pPr marL="57150" lvl="1" indent="-57150" algn="l" defTabSz="444500" rtl="0">
            <a:lnSpc>
              <a:spcPct val="90000"/>
            </a:lnSpc>
            <a:spcBef>
              <a:spcPct val="0"/>
            </a:spcBef>
            <a:spcAft>
              <a:spcPct val="15000"/>
            </a:spcAft>
            <a:buChar char="•"/>
          </a:pPr>
          <a:r>
            <a:rPr lang="en-US" sz="1000" kern="1200" dirty="0"/>
            <a:t>Windows</a:t>
          </a:r>
        </a:p>
        <a:p>
          <a:pPr marL="57150" lvl="1" indent="-57150" algn="l" defTabSz="444500" rtl="0">
            <a:lnSpc>
              <a:spcPct val="90000"/>
            </a:lnSpc>
            <a:spcBef>
              <a:spcPct val="0"/>
            </a:spcBef>
            <a:spcAft>
              <a:spcPct val="15000"/>
            </a:spcAft>
            <a:buChar char="•"/>
          </a:pPr>
          <a:r>
            <a:rPr lang="en-US" sz="1000" kern="1200" dirty="0"/>
            <a:t>Filters</a:t>
          </a:r>
        </a:p>
        <a:p>
          <a:pPr marL="57150" lvl="1" indent="-57150" algn="l" defTabSz="444500" rtl="0">
            <a:lnSpc>
              <a:spcPct val="90000"/>
            </a:lnSpc>
            <a:spcBef>
              <a:spcPct val="0"/>
            </a:spcBef>
            <a:spcAft>
              <a:spcPct val="15000"/>
            </a:spcAft>
            <a:buChar char="•"/>
          </a:pPr>
          <a:r>
            <a:rPr lang="en-US" sz="1000" kern="1200" dirty="0"/>
            <a:t>Transforms</a:t>
          </a:r>
        </a:p>
      </dsp:txBody>
      <dsp:txXfrm>
        <a:off x="2036" y="264897"/>
        <a:ext cx="1985879" cy="1100916"/>
      </dsp:txXfrm>
    </dsp:sp>
    <dsp:sp modelId="{E8DB788F-8C84-4E82-9C33-B8ACE730BC13}">
      <dsp:nvSpPr>
        <dsp:cNvPr id="0" name=""/>
        <dsp:cNvSpPr/>
      </dsp:nvSpPr>
      <dsp:spPr>
        <a:xfrm>
          <a:off x="2265939" y="5697"/>
          <a:ext cx="1985879" cy="25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rtl="0">
            <a:lnSpc>
              <a:spcPct val="90000"/>
            </a:lnSpc>
            <a:spcBef>
              <a:spcPct val="0"/>
            </a:spcBef>
            <a:spcAft>
              <a:spcPct val="35000"/>
            </a:spcAft>
            <a:buNone/>
          </a:pPr>
          <a:r>
            <a:rPr lang="en-US" sz="1000" b="1" kern="1200" dirty="0"/>
            <a:t>Mathematics</a:t>
          </a:r>
          <a:endParaRPr lang="en-US" sz="1000" kern="1200" dirty="0"/>
        </a:p>
      </dsp:txBody>
      <dsp:txXfrm>
        <a:off x="2265939" y="5697"/>
        <a:ext cx="1985879" cy="259200"/>
      </dsp:txXfrm>
    </dsp:sp>
    <dsp:sp modelId="{565E8EB5-588C-46BF-8B5F-C1B98B4ECCCB}">
      <dsp:nvSpPr>
        <dsp:cNvPr id="0" name=""/>
        <dsp:cNvSpPr/>
      </dsp:nvSpPr>
      <dsp:spPr>
        <a:xfrm>
          <a:off x="2265939" y="264897"/>
          <a:ext cx="1985879" cy="11009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err="1"/>
            <a:t>Numerics</a:t>
          </a:r>
          <a:endParaRPr lang="en-US" sz="1000" kern="1200" dirty="0"/>
        </a:p>
        <a:p>
          <a:pPr marL="57150" lvl="1" indent="-57150" algn="l" defTabSz="444500" rtl="0">
            <a:lnSpc>
              <a:spcPct val="90000"/>
            </a:lnSpc>
            <a:spcBef>
              <a:spcPct val="0"/>
            </a:spcBef>
            <a:spcAft>
              <a:spcPct val="15000"/>
            </a:spcAft>
            <a:buChar char="•"/>
          </a:pPr>
          <a:r>
            <a:rPr lang="en-US" sz="1000" kern="1200" dirty="0"/>
            <a:t>Linear Algebra</a:t>
          </a:r>
        </a:p>
        <a:p>
          <a:pPr marL="57150" lvl="1" indent="-57150" algn="l" defTabSz="444500" rtl="0">
            <a:lnSpc>
              <a:spcPct val="90000"/>
            </a:lnSpc>
            <a:spcBef>
              <a:spcPct val="0"/>
            </a:spcBef>
            <a:spcAft>
              <a:spcPct val="15000"/>
            </a:spcAft>
            <a:buChar char="•"/>
          </a:pPr>
          <a:r>
            <a:rPr lang="en-US" sz="1000" kern="1200" dirty="0"/>
            <a:t>Curve Fit</a:t>
          </a:r>
        </a:p>
        <a:p>
          <a:pPr marL="57150" lvl="1" indent="-57150" algn="l" defTabSz="444500" rtl="0">
            <a:lnSpc>
              <a:spcPct val="90000"/>
            </a:lnSpc>
            <a:spcBef>
              <a:spcPct val="0"/>
            </a:spcBef>
            <a:spcAft>
              <a:spcPct val="15000"/>
            </a:spcAft>
            <a:buChar char="•"/>
          </a:pPr>
          <a:r>
            <a:rPr lang="en-US" sz="1000" kern="1200" dirty="0" err="1"/>
            <a:t>Prob</a:t>
          </a:r>
          <a:r>
            <a:rPr lang="en-US" sz="1000" kern="1200" dirty="0"/>
            <a:t>/Stats</a:t>
          </a:r>
        </a:p>
        <a:p>
          <a:pPr marL="57150" lvl="1" indent="-57150" algn="l" defTabSz="444500" rtl="0">
            <a:lnSpc>
              <a:spcPct val="90000"/>
            </a:lnSpc>
            <a:spcBef>
              <a:spcPct val="0"/>
            </a:spcBef>
            <a:spcAft>
              <a:spcPct val="15000"/>
            </a:spcAft>
            <a:buChar char="•"/>
          </a:pPr>
          <a:r>
            <a:rPr lang="en-US" sz="1000" kern="1200" dirty="0"/>
            <a:t>Optimization</a:t>
          </a:r>
        </a:p>
        <a:p>
          <a:pPr marL="57150" lvl="1" indent="-57150" algn="l" defTabSz="444500" rtl="0">
            <a:lnSpc>
              <a:spcPct val="90000"/>
            </a:lnSpc>
            <a:spcBef>
              <a:spcPct val="0"/>
            </a:spcBef>
            <a:spcAft>
              <a:spcPct val="15000"/>
            </a:spcAft>
            <a:buChar char="•"/>
          </a:pPr>
          <a:r>
            <a:rPr lang="en-US" sz="1000" kern="1200" dirty="0"/>
            <a:t>Diff EQ</a:t>
          </a:r>
        </a:p>
      </dsp:txBody>
      <dsp:txXfrm>
        <a:off x="2265939" y="264897"/>
        <a:ext cx="1985879" cy="1100916"/>
      </dsp:txXfrm>
    </dsp:sp>
    <dsp:sp modelId="{D3B1C9C9-94B3-41C1-94A7-DE1CB2250AC4}">
      <dsp:nvSpPr>
        <dsp:cNvPr id="0" name=""/>
        <dsp:cNvSpPr/>
      </dsp:nvSpPr>
      <dsp:spPr>
        <a:xfrm>
          <a:off x="4529841" y="5697"/>
          <a:ext cx="1985879" cy="25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rtl="0">
            <a:lnSpc>
              <a:spcPct val="90000"/>
            </a:lnSpc>
            <a:spcBef>
              <a:spcPct val="0"/>
            </a:spcBef>
            <a:spcAft>
              <a:spcPct val="35000"/>
            </a:spcAft>
            <a:buNone/>
          </a:pPr>
          <a:r>
            <a:rPr lang="en-US" sz="1000" b="1" kern="1200" dirty="0"/>
            <a:t>Measurements</a:t>
          </a:r>
          <a:endParaRPr lang="en-US" sz="1000" kern="1200" dirty="0"/>
        </a:p>
      </dsp:txBody>
      <dsp:txXfrm>
        <a:off x="4529841" y="5697"/>
        <a:ext cx="1985879" cy="259200"/>
      </dsp:txXfrm>
    </dsp:sp>
    <dsp:sp modelId="{5379F949-4338-4632-A692-7029EC8F168D}">
      <dsp:nvSpPr>
        <dsp:cNvPr id="0" name=""/>
        <dsp:cNvSpPr/>
      </dsp:nvSpPr>
      <dsp:spPr>
        <a:xfrm>
          <a:off x="4529841" y="264897"/>
          <a:ext cx="1985879" cy="11009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t>Spectral</a:t>
          </a:r>
        </a:p>
        <a:p>
          <a:pPr marL="57150" lvl="1" indent="-57150" algn="l" defTabSz="444500" rtl="0">
            <a:lnSpc>
              <a:spcPct val="90000"/>
            </a:lnSpc>
            <a:spcBef>
              <a:spcPct val="0"/>
            </a:spcBef>
            <a:spcAft>
              <a:spcPct val="15000"/>
            </a:spcAft>
            <a:buChar char="•"/>
          </a:pPr>
          <a:r>
            <a:rPr lang="en-US" sz="1000" kern="1200" dirty="0"/>
            <a:t>Tone Extraction</a:t>
          </a:r>
        </a:p>
        <a:p>
          <a:pPr marL="57150" lvl="1" indent="-57150" algn="l" defTabSz="444500" rtl="0">
            <a:lnSpc>
              <a:spcPct val="90000"/>
            </a:lnSpc>
            <a:spcBef>
              <a:spcPct val="0"/>
            </a:spcBef>
            <a:spcAft>
              <a:spcPct val="15000"/>
            </a:spcAft>
            <a:buChar char="•"/>
          </a:pPr>
          <a:r>
            <a:rPr lang="en-US" sz="1000" kern="1200" dirty="0"/>
            <a:t>Pulse </a:t>
          </a:r>
          <a:r>
            <a:rPr lang="en-US" sz="1000" kern="1200" dirty="0" err="1"/>
            <a:t>Params</a:t>
          </a:r>
          <a:endParaRPr lang="en-US" sz="1000" kern="1200" dirty="0"/>
        </a:p>
        <a:p>
          <a:pPr marL="57150" lvl="1" indent="-57150" algn="l" defTabSz="444500" rtl="0">
            <a:lnSpc>
              <a:spcPct val="90000"/>
            </a:lnSpc>
            <a:spcBef>
              <a:spcPct val="0"/>
            </a:spcBef>
            <a:spcAft>
              <a:spcPct val="15000"/>
            </a:spcAft>
            <a:buChar char="•"/>
          </a:pPr>
          <a:r>
            <a:rPr lang="en-US" sz="1000" kern="1200" dirty="0"/>
            <a:t>Timing/Transition</a:t>
          </a:r>
        </a:p>
        <a:p>
          <a:pPr marL="57150" lvl="1" indent="-57150" algn="l" defTabSz="444500" rtl="0">
            <a:lnSpc>
              <a:spcPct val="90000"/>
            </a:lnSpc>
            <a:spcBef>
              <a:spcPct val="0"/>
            </a:spcBef>
            <a:spcAft>
              <a:spcPct val="15000"/>
            </a:spcAft>
            <a:buChar char="•"/>
          </a:pPr>
          <a:r>
            <a:rPr lang="en-US" sz="1000" kern="1200" dirty="0"/>
            <a:t>Amp/Levels</a:t>
          </a:r>
        </a:p>
      </dsp:txBody>
      <dsp:txXfrm>
        <a:off x="4529841" y="264897"/>
        <a:ext cx="1985879" cy="110091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EE9CA-3D55-458D-969C-514646A86847}" type="datetimeFigureOut">
              <a:rPr lang="zh-TW" altLang="en-US" smtClean="0"/>
              <a:t>2022/3/24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6B3A3-BBEA-432D-9419-819525E020FC}" type="slidenum">
              <a:rPr lang="zh-TW" altLang="en-US" smtClean="0"/>
              <a:t>‹#›</a:t>
            </a:fld>
            <a:endParaRPr lang="zh-TW" altLang="en-US"/>
          </a:p>
        </p:txBody>
      </p:sp>
    </p:spTree>
    <p:extLst>
      <p:ext uri="{BB962C8B-B14F-4D97-AF65-F5344CB8AC3E}">
        <p14:creationId xmlns:p14="http://schemas.microsoft.com/office/powerpoint/2010/main" val="265777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8D96B3A3-BBEA-432D-9419-819525E020FC}" type="slidenum">
              <a:rPr lang="zh-TW" altLang="en-US" smtClean="0"/>
              <a:t>1</a:t>
            </a:fld>
            <a:endParaRPr lang="zh-TW" altLang="en-US"/>
          </a:p>
        </p:txBody>
      </p:sp>
    </p:spTree>
    <p:extLst>
      <p:ext uri="{BB962C8B-B14F-4D97-AF65-F5344CB8AC3E}">
        <p14:creationId xmlns:p14="http://schemas.microsoft.com/office/powerpoint/2010/main" val="361048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DAQ</a:t>
            </a:r>
            <a:r>
              <a:rPr lang="zh-TW" altLang="en-US" dirty="0"/>
              <a:t>做為資料擷取的工具</a:t>
            </a:r>
            <a:endParaRPr lang="en-US" altLang="zh-TW" dirty="0"/>
          </a:p>
          <a:p>
            <a:r>
              <a:rPr lang="zh-TW" altLang="en-US" dirty="0"/>
              <a:t>最重要是能不能收到正確的訊號</a:t>
            </a:r>
            <a:endParaRPr lang="en-US" altLang="zh-TW" dirty="0"/>
          </a:p>
          <a:p>
            <a:r>
              <a:rPr lang="zh-TW" altLang="en-US" dirty="0"/>
              <a:t>所以這邊要提到</a:t>
            </a:r>
            <a:r>
              <a:rPr lang="en-US" altLang="zh-TW" dirty="0"/>
              <a:t>2</a:t>
            </a:r>
            <a:r>
              <a:rPr lang="zh-TW" altLang="en-US" dirty="0"/>
              <a:t>個參數來作為選取合適</a:t>
            </a:r>
            <a:r>
              <a:rPr lang="en-US" altLang="zh-TW" dirty="0"/>
              <a:t>DAQ</a:t>
            </a:r>
            <a:r>
              <a:rPr lang="zh-TW" altLang="en-US" dirty="0"/>
              <a:t>的依據</a:t>
            </a:r>
            <a:endParaRPr lang="en-US" altLang="zh-TW" dirty="0"/>
          </a:p>
          <a:p>
            <a:r>
              <a:rPr lang="zh-TW" altLang="en-US" dirty="0"/>
              <a:t>先提到</a:t>
            </a:r>
            <a:r>
              <a:rPr lang="en-US" altLang="zh-TW" dirty="0"/>
              <a:t>sample </a:t>
            </a:r>
            <a:r>
              <a:rPr lang="zh-TW" altLang="en-US" dirty="0"/>
              <a:t>和</a:t>
            </a:r>
            <a:r>
              <a:rPr lang="en-US" altLang="zh-TW" dirty="0"/>
              <a:t>sample rate</a:t>
            </a:r>
          </a:p>
          <a:p>
            <a:r>
              <a:rPr lang="en-US" altLang="zh-TW" dirty="0"/>
              <a:t>Sample</a:t>
            </a:r>
            <a:r>
              <a:rPr lang="zh-TW" altLang="en-US" dirty="0"/>
              <a:t>指的是用多少點去描述一個訊號</a:t>
            </a:r>
            <a:endParaRPr lang="en-US" altLang="zh-TW" dirty="0"/>
          </a:p>
          <a:p>
            <a:r>
              <a:rPr lang="zh-TW" altLang="en-US" dirty="0"/>
              <a:t>每秒幾個</a:t>
            </a:r>
            <a:r>
              <a:rPr lang="en-US" altLang="zh-TW" dirty="0"/>
              <a:t>sample</a:t>
            </a:r>
            <a:r>
              <a:rPr lang="zh-TW" altLang="en-US" dirty="0"/>
              <a:t>就是</a:t>
            </a:r>
            <a:r>
              <a:rPr lang="en-US" altLang="zh-TW" dirty="0"/>
              <a:t>sample rate</a:t>
            </a:r>
          </a:p>
          <a:p>
            <a:r>
              <a:rPr lang="zh-TW" altLang="en-US" dirty="0"/>
              <a:t>所以直觀上來說越多的</a:t>
            </a:r>
            <a:r>
              <a:rPr lang="en-US" altLang="zh-TW" dirty="0"/>
              <a:t>sample</a:t>
            </a:r>
            <a:r>
              <a:rPr lang="zh-TW" altLang="en-US" dirty="0"/>
              <a:t>可以將波形描述得越清楚</a:t>
            </a:r>
            <a:endParaRPr lang="en-US" altLang="zh-TW" dirty="0"/>
          </a:p>
          <a:p>
            <a:r>
              <a:rPr lang="zh-TW" altLang="en-US" dirty="0"/>
              <a:t>我們怎麼知道要多少個</a:t>
            </a:r>
            <a:r>
              <a:rPr lang="en-US" altLang="zh-TW" dirty="0"/>
              <a:t>sample</a:t>
            </a:r>
            <a:r>
              <a:rPr lang="zh-TW" altLang="en-US" dirty="0"/>
              <a:t>才夠呢</a:t>
            </a:r>
            <a:r>
              <a:rPr lang="en-US" altLang="zh-TW" dirty="0"/>
              <a:t>?</a:t>
            </a:r>
          </a:p>
          <a:p>
            <a:r>
              <a:rPr lang="zh-TW" altLang="en-US" dirty="0"/>
              <a:t>根據</a:t>
            </a:r>
            <a:r>
              <a:rPr lang="en-US" altLang="zh-TW" dirty="0" err="1"/>
              <a:t>nyquist</a:t>
            </a:r>
            <a:r>
              <a:rPr lang="zh-TW" altLang="en-US" dirty="0"/>
              <a:t>定理 </a:t>
            </a:r>
            <a:r>
              <a:rPr lang="en-US" altLang="zh-TW" dirty="0"/>
              <a:t>sample rate </a:t>
            </a:r>
            <a:r>
              <a:rPr lang="zh-TW" altLang="en-US" dirty="0"/>
              <a:t>至少要大於</a:t>
            </a:r>
            <a:r>
              <a:rPr lang="en-US" altLang="zh-TW" dirty="0"/>
              <a:t>2</a:t>
            </a:r>
            <a:r>
              <a:rPr lang="zh-TW" altLang="en-US" dirty="0"/>
              <a:t>倍最高頻成分的頻率</a:t>
            </a:r>
            <a:endParaRPr lang="en-US" altLang="zh-TW" dirty="0"/>
          </a:p>
          <a:p>
            <a:r>
              <a:rPr lang="zh-TW" altLang="en-US" dirty="0"/>
              <a:t>舉例來說當我要量測</a:t>
            </a:r>
            <a:r>
              <a:rPr lang="en-US" altLang="zh-TW" dirty="0"/>
              <a:t>100Hz</a:t>
            </a:r>
            <a:r>
              <a:rPr lang="zh-TW" altLang="en-US" dirty="0"/>
              <a:t>和</a:t>
            </a:r>
            <a:r>
              <a:rPr lang="en-US" altLang="zh-TW" dirty="0"/>
              <a:t>80Hz</a:t>
            </a:r>
            <a:r>
              <a:rPr lang="zh-TW" altLang="en-US" dirty="0"/>
              <a:t>的疊加訊號時</a:t>
            </a:r>
            <a:endParaRPr lang="en-US" altLang="zh-TW" dirty="0"/>
          </a:p>
          <a:p>
            <a:r>
              <a:rPr lang="zh-TW" altLang="en-US" dirty="0"/>
              <a:t>我的</a:t>
            </a:r>
            <a:r>
              <a:rPr lang="en-US" altLang="zh-TW" dirty="0"/>
              <a:t>sample rate </a:t>
            </a:r>
            <a:r>
              <a:rPr lang="zh-TW" altLang="en-US" dirty="0"/>
              <a:t>就至少要大於</a:t>
            </a:r>
            <a:r>
              <a:rPr lang="en-US" altLang="zh-TW" dirty="0"/>
              <a:t>200Hz</a:t>
            </a:r>
          </a:p>
          <a:p>
            <a:r>
              <a:rPr lang="zh-TW" altLang="en-US" dirty="0"/>
              <a:t>但為了描述完整的波形資訊</a:t>
            </a:r>
            <a:endParaRPr lang="en-US" altLang="zh-TW" dirty="0"/>
          </a:p>
          <a:p>
            <a:r>
              <a:rPr lang="zh-TW" altLang="en-US" dirty="0"/>
              <a:t>通常會採用</a:t>
            </a:r>
            <a:r>
              <a:rPr lang="en-US" altLang="zh-TW" dirty="0"/>
              <a:t>5</a:t>
            </a:r>
            <a:r>
              <a:rPr lang="zh-TW" altLang="en-US" dirty="0"/>
              <a:t>到</a:t>
            </a:r>
            <a:r>
              <a:rPr lang="en-US" altLang="zh-TW" dirty="0"/>
              <a:t>10</a:t>
            </a:r>
            <a:r>
              <a:rPr lang="zh-TW" altLang="en-US" dirty="0"/>
              <a:t>倍的最高頻率作為</a:t>
            </a:r>
            <a:r>
              <a:rPr lang="en-US" altLang="zh-TW" dirty="0"/>
              <a:t>sample rate</a:t>
            </a:r>
          </a:p>
          <a:p>
            <a:r>
              <a:rPr lang="zh-TW" altLang="en-US" dirty="0"/>
              <a:t>看到圖上</a:t>
            </a:r>
            <a:r>
              <a:rPr lang="en-US" altLang="zh-TW" dirty="0"/>
              <a:t>sample rate</a:t>
            </a:r>
            <a:r>
              <a:rPr lang="zh-TW" altLang="en-US" dirty="0"/>
              <a:t>不足的情況下就會造成描述的訊號跟原始訊號差異很大</a:t>
            </a:r>
            <a:endParaRPr lang="en-US" altLang="zh-TW" dirty="0"/>
          </a:p>
          <a:p>
            <a:r>
              <a:rPr lang="zh-TW" altLang="en-US" dirty="0"/>
              <a:t>這就是訊號失真</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8D96B3A3-BBEA-432D-9419-819525E020FC}" type="slidenum">
              <a:rPr lang="zh-TW" altLang="en-US" smtClean="0"/>
              <a:t>10</a:t>
            </a:fld>
            <a:endParaRPr lang="zh-TW" altLang="en-US"/>
          </a:p>
        </p:txBody>
      </p:sp>
    </p:spTree>
    <p:extLst>
      <p:ext uri="{BB962C8B-B14F-4D97-AF65-F5344CB8AC3E}">
        <p14:creationId xmlns:p14="http://schemas.microsoft.com/office/powerpoint/2010/main" val="636458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在來我們要談到另一個參數 解析度</a:t>
            </a:r>
            <a:endParaRPr lang="en-US" altLang="zh-TW" dirty="0"/>
          </a:p>
          <a:p>
            <a:r>
              <a:rPr lang="zh-TW" altLang="en-US" dirty="0"/>
              <a:t>解析度為</a:t>
            </a:r>
            <a:r>
              <a:rPr lang="en-US" altLang="zh-TW" dirty="0"/>
              <a:t>1</a:t>
            </a:r>
            <a:r>
              <a:rPr lang="zh-TW" altLang="en-US" dirty="0"/>
              <a:t>個</a:t>
            </a:r>
            <a:r>
              <a:rPr lang="en-US" altLang="zh-TW" dirty="0"/>
              <a:t>bit</a:t>
            </a:r>
            <a:r>
              <a:rPr lang="zh-TW" altLang="en-US" dirty="0"/>
              <a:t>所能量測到的最小電壓變化</a:t>
            </a:r>
            <a:endParaRPr lang="en-US" altLang="zh-TW" dirty="0"/>
          </a:p>
          <a:p>
            <a:r>
              <a:rPr lang="zh-TW" altLang="en-US" dirty="0"/>
              <a:t>可以用刻度的概念來理解</a:t>
            </a:r>
            <a:endParaRPr lang="en-US" altLang="zh-TW" dirty="0"/>
          </a:p>
          <a:p>
            <a:r>
              <a:rPr lang="zh-TW" altLang="en-US" dirty="0"/>
              <a:t>舉例來說如果有一把尺 他的最小刻度是</a:t>
            </a:r>
            <a:r>
              <a:rPr lang="en-US" altLang="zh-TW" dirty="0"/>
              <a:t>1mm</a:t>
            </a:r>
          </a:p>
          <a:p>
            <a:r>
              <a:rPr lang="zh-TW" altLang="en-US" dirty="0"/>
              <a:t>那你能量到的最小長度就是</a:t>
            </a:r>
            <a:r>
              <a:rPr lang="en-US" altLang="zh-TW" dirty="0"/>
              <a:t>1mm</a:t>
            </a:r>
          </a:p>
          <a:p>
            <a:r>
              <a:rPr lang="zh-TW" altLang="en-US" dirty="0"/>
              <a:t>現在數位相機常用幾千萬畫素來描述圖片的解析度</a:t>
            </a:r>
            <a:endParaRPr lang="en-US" altLang="zh-TW" dirty="0"/>
          </a:p>
          <a:p>
            <a:r>
              <a:rPr lang="zh-TW" altLang="en-US" dirty="0"/>
              <a:t>即是將一張照片分割成多少的方塊來作呈現</a:t>
            </a:r>
            <a:endParaRPr lang="en-US" altLang="zh-TW" dirty="0"/>
          </a:p>
          <a:p>
            <a:r>
              <a:rPr lang="zh-TW" altLang="en-US" dirty="0"/>
              <a:t>分割得越多塊顆粒感就會越輕 圖片的呈現就會越清晰</a:t>
            </a:r>
            <a:endParaRPr lang="en-US" altLang="zh-TW" dirty="0"/>
          </a:p>
          <a:p>
            <a:r>
              <a:rPr lang="zh-TW" altLang="en-US" dirty="0"/>
              <a:t>這邊我們看到分別以</a:t>
            </a:r>
            <a:r>
              <a:rPr lang="en-US" altLang="zh-TW" dirty="0"/>
              <a:t>3bit 16bit</a:t>
            </a:r>
            <a:r>
              <a:rPr lang="zh-TW" altLang="en-US" dirty="0"/>
              <a:t>來描繪同一個波形</a:t>
            </a:r>
            <a:endParaRPr lang="en-US" altLang="zh-TW" dirty="0"/>
          </a:p>
          <a:p>
            <a:r>
              <a:rPr lang="zh-TW" altLang="en-US" dirty="0"/>
              <a:t>可以看到</a:t>
            </a:r>
            <a:r>
              <a:rPr lang="en-US" altLang="zh-TW" dirty="0"/>
              <a:t>16bit</a:t>
            </a:r>
            <a:r>
              <a:rPr lang="zh-TW" altLang="en-US" dirty="0"/>
              <a:t>在表現上較為平滑</a:t>
            </a:r>
            <a:endParaRPr lang="en-US" altLang="zh-TW" dirty="0"/>
          </a:p>
          <a:p>
            <a:r>
              <a:rPr lang="zh-TW" altLang="en-US" dirty="0"/>
              <a:t>可以描繪出更小的波形變化</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8D96B3A3-BBEA-432D-9419-819525E020FC}" type="slidenum">
              <a:rPr lang="zh-TW" altLang="en-US" smtClean="0"/>
              <a:t>11</a:t>
            </a:fld>
            <a:endParaRPr lang="zh-TW" altLang="en-US"/>
          </a:p>
        </p:txBody>
      </p:sp>
    </p:spTree>
    <p:extLst>
      <p:ext uri="{BB962C8B-B14F-4D97-AF65-F5344CB8AC3E}">
        <p14:creationId xmlns:p14="http://schemas.microsoft.com/office/powerpoint/2010/main" val="4059350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如果今天你需要量測</a:t>
            </a:r>
            <a:r>
              <a:rPr lang="en-US" altLang="zh-TW" dirty="0"/>
              <a:t>100Hz</a:t>
            </a:r>
            <a:r>
              <a:rPr lang="zh-TW" altLang="en-US" dirty="0"/>
              <a:t>的震動訊號</a:t>
            </a:r>
            <a:endParaRPr lang="en-US" altLang="zh-TW" dirty="0"/>
          </a:p>
          <a:p>
            <a:r>
              <a:rPr lang="zh-TW" altLang="en-US" dirty="0"/>
              <a:t>強度大概在</a:t>
            </a:r>
            <a:r>
              <a:rPr lang="en-US" altLang="zh-TW" dirty="0"/>
              <a:t>3.2V</a:t>
            </a:r>
            <a:r>
              <a:rPr lang="zh-TW" altLang="en-US" dirty="0"/>
              <a:t>左右</a:t>
            </a:r>
            <a:endParaRPr lang="en-US" altLang="zh-TW" dirty="0"/>
          </a:p>
          <a:p>
            <a:r>
              <a:rPr lang="zh-TW" altLang="en-US" dirty="0"/>
              <a:t>並且希望最小可以看到</a:t>
            </a:r>
            <a:r>
              <a:rPr lang="en-US" altLang="zh-TW" dirty="0"/>
              <a:t>3mV</a:t>
            </a:r>
            <a:r>
              <a:rPr lang="zh-TW" altLang="en-US" dirty="0"/>
              <a:t>的波形變化</a:t>
            </a:r>
            <a:endParaRPr lang="en-US" altLang="zh-TW" dirty="0"/>
          </a:p>
          <a:p>
            <a:r>
              <a:rPr lang="zh-TW" altLang="en-US" dirty="0"/>
              <a:t>而我手上剛好有一台</a:t>
            </a:r>
            <a:r>
              <a:rPr lang="en-US" altLang="zh-TW" dirty="0"/>
              <a:t>NI9234 </a:t>
            </a:r>
            <a:r>
              <a:rPr lang="zh-TW" altLang="en-US" dirty="0"/>
              <a:t>我可以用嗎</a:t>
            </a:r>
            <a:r>
              <a:rPr lang="en-US" altLang="zh-TW" dirty="0"/>
              <a:t>?</a:t>
            </a:r>
          </a:p>
          <a:p>
            <a:r>
              <a:rPr lang="zh-TW" altLang="en-US" dirty="0"/>
              <a:t>我們一步步看下去</a:t>
            </a:r>
            <a:endParaRPr lang="en-US" altLang="zh-TW" dirty="0"/>
          </a:p>
          <a:p>
            <a:r>
              <a:rPr lang="zh-TW" altLang="en-US" dirty="0"/>
              <a:t>首先剛剛提到採樣率會取</a:t>
            </a:r>
            <a:r>
              <a:rPr lang="en-US" altLang="zh-TW" dirty="0"/>
              <a:t>5</a:t>
            </a:r>
            <a:r>
              <a:rPr lang="zh-TW" altLang="en-US" dirty="0"/>
              <a:t>到</a:t>
            </a:r>
            <a:r>
              <a:rPr lang="en-US" altLang="zh-TW" dirty="0"/>
              <a:t>10</a:t>
            </a:r>
            <a:r>
              <a:rPr lang="zh-TW" altLang="en-US" dirty="0"/>
              <a:t>倍目標頻率</a:t>
            </a:r>
            <a:endParaRPr lang="en-US" altLang="zh-TW" dirty="0"/>
          </a:p>
          <a:p>
            <a:r>
              <a:rPr lang="zh-TW" altLang="en-US" dirty="0"/>
              <a:t>所以至少要</a:t>
            </a:r>
            <a:r>
              <a:rPr lang="en-US" altLang="zh-TW" dirty="0"/>
              <a:t>1kHz</a:t>
            </a:r>
            <a:r>
              <a:rPr lang="zh-TW" altLang="en-US" dirty="0"/>
              <a:t> 第一個條件符合</a:t>
            </a:r>
            <a:endParaRPr lang="en-US" altLang="zh-TW" dirty="0"/>
          </a:p>
          <a:p>
            <a:r>
              <a:rPr lang="zh-TW" altLang="en-US" dirty="0"/>
              <a:t>輸入訊號要</a:t>
            </a:r>
            <a:r>
              <a:rPr lang="en-US" altLang="zh-TW" dirty="0"/>
              <a:t>3.2V </a:t>
            </a:r>
            <a:r>
              <a:rPr lang="zh-TW" altLang="en-US" dirty="0"/>
              <a:t>所以正負</a:t>
            </a:r>
            <a:r>
              <a:rPr lang="en-US" altLang="zh-TW" dirty="0"/>
              <a:t>5V</a:t>
            </a:r>
            <a:r>
              <a:rPr lang="zh-TW" altLang="en-US" dirty="0"/>
              <a:t>也符合</a:t>
            </a:r>
            <a:endParaRPr lang="en-US" altLang="zh-TW" dirty="0"/>
          </a:p>
          <a:p>
            <a:r>
              <a:rPr lang="en-US" altLang="zh-TW" dirty="0"/>
              <a:t>Resolution</a:t>
            </a:r>
            <a:r>
              <a:rPr lang="zh-TW" altLang="en-US" dirty="0"/>
              <a:t>要求至少</a:t>
            </a:r>
            <a:r>
              <a:rPr lang="en-US" altLang="zh-TW" dirty="0"/>
              <a:t>3mV</a:t>
            </a:r>
            <a:r>
              <a:rPr lang="zh-TW" altLang="en-US" dirty="0"/>
              <a:t> </a:t>
            </a:r>
            <a:r>
              <a:rPr lang="en-US" altLang="zh-TW" dirty="0"/>
              <a:t>NI9234</a:t>
            </a:r>
            <a:r>
              <a:rPr lang="zh-TW" altLang="en-US" dirty="0"/>
              <a:t>輸入範圍</a:t>
            </a:r>
            <a:r>
              <a:rPr lang="en-US" altLang="zh-TW" dirty="0"/>
              <a:t>10V/2^24 </a:t>
            </a:r>
            <a:r>
              <a:rPr lang="zh-TW" altLang="en-US" dirty="0"/>
              <a:t>約在</a:t>
            </a:r>
            <a:r>
              <a:rPr lang="en-US" altLang="zh-TW" dirty="0"/>
              <a:t>0.6uV</a:t>
            </a:r>
            <a:r>
              <a:rPr lang="zh-TW" altLang="en-US" dirty="0"/>
              <a:t>也符合條件</a:t>
            </a:r>
            <a:endParaRPr lang="en-US" altLang="zh-TW" dirty="0"/>
          </a:p>
          <a:p>
            <a:r>
              <a:rPr lang="zh-TW" altLang="en-US" dirty="0"/>
              <a:t>透過這樣將需求和規格相互對照 就能找到適合的</a:t>
            </a:r>
            <a:r>
              <a:rPr lang="en-US" altLang="zh-TW" dirty="0"/>
              <a:t>DAQ</a:t>
            </a:r>
            <a:r>
              <a:rPr lang="zh-TW" altLang="en-US" dirty="0"/>
              <a:t>了</a:t>
            </a:r>
            <a:endParaRPr lang="en-US" altLang="zh-TW" dirty="0"/>
          </a:p>
        </p:txBody>
      </p:sp>
      <p:sp>
        <p:nvSpPr>
          <p:cNvPr id="4" name="投影片編號版面配置區 3"/>
          <p:cNvSpPr>
            <a:spLocks noGrp="1"/>
          </p:cNvSpPr>
          <p:nvPr>
            <p:ph type="sldNum" sz="quarter" idx="5"/>
          </p:nvPr>
        </p:nvSpPr>
        <p:spPr/>
        <p:txBody>
          <a:bodyPr/>
          <a:lstStyle/>
          <a:p>
            <a:fld id="{8D96B3A3-BBEA-432D-9419-819525E020FC}" type="slidenum">
              <a:rPr lang="zh-TW" altLang="en-US" smtClean="0"/>
              <a:t>12</a:t>
            </a:fld>
            <a:endParaRPr lang="zh-TW" altLang="en-US"/>
          </a:p>
        </p:txBody>
      </p:sp>
    </p:spTree>
    <p:extLst>
      <p:ext uri="{BB962C8B-B14F-4D97-AF65-F5344CB8AC3E}">
        <p14:creationId xmlns:p14="http://schemas.microsoft.com/office/powerpoint/2010/main" val="3655977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訊號處理是一件很有挑戰性的作業</a:t>
            </a:r>
            <a:endParaRPr lang="en-US" altLang="zh-TW" dirty="0"/>
          </a:p>
          <a:p>
            <a:r>
              <a:rPr lang="zh-TW" altLang="en-US" dirty="0"/>
              <a:t>我們需要針對不同的感測提供不同的處理方式</a:t>
            </a:r>
            <a:endParaRPr lang="en-US" altLang="zh-TW" dirty="0"/>
          </a:p>
          <a:p>
            <a:r>
              <a:rPr lang="zh-TW" altLang="en-US" dirty="0"/>
              <a:t>主要差異為各物理訊號的特性</a:t>
            </a:r>
            <a:endParaRPr lang="en-US" altLang="zh-TW" dirty="0"/>
          </a:p>
          <a:p>
            <a:r>
              <a:rPr lang="zh-TW" altLang="en-US" dirty="0"/>
              <a:t>應變、加速度、溫度等不同訊號都需要不同的處理方式</a:t>
            </a:r>
            <a:endParaRPr lang="en-US" altLang="zh-TW" dirty="0"/>
          </a:p>
          <a:p>
            <a:endParaRPr lang="en-US" altLang="zh-TW" dirty="0"/>
          </a:p>
          <a:p>
            <a:r>
              <a:rPr lang="zh-TW" altLang="en-US" dirty="0"/>
              <a:t>以熱電偶為例</a:t>
            </a:r>
            <a:endParaRPr lang="en-US" altLang="zh-TW" dirty="0"/>
          </a:p>
          <a:p>
            <a:r>
              <a:rPr lang="en-US" altLang="zh-TW" dirty="0" err="1"/>
              <a:t>Seedback</a:t>
            </a:r>
            <a:r>
              <a:rPr lang="en-US" altLang="zh-TW" dirty="0"/>
              <a:t> effect(</a:t>
            </a:r>
            <a:r>
              <a:rPr lang="zh-TW" altLang="en-US" dirty="0"/>
              <a:t>席貝克效應</a:t>
            </a:r>
            <a:r>
              <a:rPr lang="en-US" altLang="zh-TW" dirty="0"/>
              <a:t>)</a:t>
            </a:r>
            <a:r>
              <a:rPr lang="zh-TW" altLang="en-US" dirty="0"/>
              <a:t>會使不同金屬的接觸端因溫度產生一個電壓差</a:t>
            </a:r>
            <a:r>
              <a:rPr lang="en-US" altLang="zh-TW" dirty="0"/>
              <a:t>, </a:t>
            </a:r>
            <a:r>
              <a:rPr lang="zh-TW" altLang="en-US" dirty="0"/>
              <a:t>而這個電壓差會隨溫度而改變</a:t>
            </a:r>
            <a:endParaRPr lang="en-US" altLang="zh-TW" dirty="0"/>
          </a:p>
          <a:p>
            <a:r>
              <a:rPr lang="zh-TW" altLang="en-US" dirty="0"/>
              <a:t>熱電偶的訊號處理會需要</a:t>
            </a:r>
            <a:r>
              <a:rPr lang="en-US" altLang="zh-TW" dirty="0"/>
              <a:t>cold junction compensation(CJC)</a:t>
            </a:r>
          </a:p>
          <a:p>
            <a:r>
              <a:rPr lang="en-US" altLang="zh-TW" dirty="0"/>
              <a:t>Cold junction compensation</a:t>
            </a:r>
            <a:r>
              <a:rPr lang="zh-TW" altLang="en-US" dirty="0"/>
              <a:t>指的是因為熱電偶產生的電壓差是因為冷端與熱端的溫差，所以要得到正確的量測值必須要減掉冷端的溫度，</a:t>
            </a:r>
            <a:endParaRPr lang="en-US" altLang="zh-TW" dirty="0"/>
          </a:p>
          <a:p>
            <a:r>
              <a:rPr lang="zh-TW" altLang="en-US" dirty="0"/>
              <a:t>以前的做法是將冷端泡在</a:t>
            </a:r>
            <a:r>
              <a:rPr lang="en-US" altLang="zh-TW" dirty="0"/>
              <a:t>0</a:t>
            </a:r>
            <a:r>
              <a:rPr lang="zh-TW" altLang="en-US" dirty="0"/>
              <a:t>度</a:t>
            </a:r>
            <a:r>
              <a:rPr lang="en-US" altLang="zh-TW" dirty="0"/>
              <a:t>c</a:t>
            </a:r>
            <a:r>
              <a:rPr lang="zh-TW" altLang="en-US" dirty="0"/>
              <a:t>水中，</a:t>
            </a:r>
            <a:r>
              <a:rPr lang="zh-TW" altLang="en-US" b="1" dirty="0"/>
              <a:t>現在的做法是直接去量測冷端的溫度，而</a:t>
            </a:r>
            <a:r>
              <a:rPr lang="en-US" altLang="zh-TW" b="1" dirty="0"/>
              <a:t>DAQ</a:t>
            </a:r>
            <a:r>
              <a:rPr lang="zh-TW" altLang="en-US" b="1" dirty="0"/>
              <a:t>內建就有</a:t>
            </a:r>
            <a:r>
              <a:rPr lang="en-US" altLang="zh-TW" b="1" dirty="0"/>
              <a:t>cold junction compensation</a:t>
            </a:r>
            <a:r>
              <a:rPr lang="zh-TW" altLang="en-US" b="1" dirty="0"/>
              <a:t>的溫度</a:t>
            </a:r>
            <a:r>
              <a:rPr lang="en-US" altLang="zh-TW" b="1" dirty="0"/>
              <a:t>sensor</a:t>
            </a:r>
            <a:r>
              <a:rPr lang="zh-TW" altLang="en-US" b="1" dirty="0"/>
              <a:t>。</a:t>
            </a:r>
            <a:endParaRPr lang="en-US" altLang="zh-TW" b="1" dirty="0"/>
          </a:p>
          <a:p>
            <a:r>
              <a:rPr lang="zh-TW" altLang="en-US" dirty="0"/>
              <a:t>再來它所讀取的到的電壓訊號相當微小</a:t>
            </a:r>
            <a:endParaRPr lang="en-US" altLang="zh-TW" dirty="0"/>
          </a:p>
          <a:p>
            <a:r>
              <a:rPr lang="zh-TW" altLang="en-US" dirty="0"/>
              <a:t>所以在訊號處理的過程去增加放大它的電壓並使用濾波器過濾雜訊來增加訊雜比</a:t>
            </a:r>
            <a:endParaRPr lang="en-US" altLang="zh-TW" dirty="0"/>
          </a:p>
          <a:p>
            <a:endParaRPr lang="en-US" altLang="zh-TW" b="1" dirty="0"/>
          </a:p>
          <a:p>
            <a:endParaRPr lang="en-US" altLang="zh-TW" dirty="0"/>
          </a:p>
          <a:p>
            <a:r>
              <a:rPr lang="en-US" altLang="zh-TW" dirty="0"/>
              <a:t>NI</a:t>
            </a:r>
            <a:r>
              <a:rPr lang="zh-TW" altLang="en-US" dirty="0"/>
              <a:t> 的</a:t>
            </a:r>
            <a:r>
              <a:rPr lang="en-US" altLang="zh-TW" dirty="0"/>
              <a:t>DAQ</a:t>
            </a:r>
            <a:r>
              <a:rPr lang="zh-TW" altLang="en-US" dirty="0"/>
              <a:t>已經將上述的兩件事一併整合</a:t>
            </a:r>
            <a:endParaRPr lang="en-US" altLang="zh-TW" dirty="0"/>
          </a:p>
          <a:p>
            <a:r>
              <a:rPr lang="zh-TW" altLang="en-US" dirty="0"/>
              <a:t>使你的量測訊號清晰以便於後續的其他分析</a:t>
            </a:r>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8D96B3A3-BBEA-432D-9419-819525E020FC}" type="slidenum">
              <a:rPr lang="zh-TW" altLang="en-US" smtClean="0"/>
              <a:t>13</a:t>
            </a:fld>
            <a:endParaRPr lang="zh-TW" altLang="en-US"/>
          </a:p>
        </p:txBody>
      </p:sp>
    </p:spTree>
    <p:extLst>
      <p:ext uri="{BB962C8B-B14F-4D97-AF65-F5344CB8AC3E}">
        <p14:creationId xmlns:p14="http://schemas.microsoft.com/office/powerpoint/2010/main" val="2310351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6101" y="4343704"/>
            <a:ext cx="5485805" cy="4113892"/>
          </a:xfrm>
          <a:prstGeom prst="rect">
            <a:avLst/>
          </a:prstGeom>
        </p:spPr>
        <p:txBody>
          <a:bodyPr/>
          <a:lstStyle/>
          <a:p>
            <a:pPr marL="0" marR="0" lvl="0" indent="0" algn="l" defTabSz="864931" rtl="0" eaLnBrk="1" fontAlgn="auto" latinLnBrk="0" hangingPunct="1">
              <a:lnSpc>
                <a:spcPct val="100000"/>
              </a:lnSpc>
              <a:spcBef>
                <a:spcPts val="0"/>
              </a:spcBef>
              <a:spcAft>
                <a:spcPts val="0"/>
              </a:spcAft>
              <a:buClrTx/>
              <a:buSzTx/>
              <a:buFontTx/>
              <a:buNone/>
              <a:tabLst/>
              <a:defRPr/>
            </a:pPr>
            <a:r>
              <a:rPr lang="zh-TW" altLang="en-US" dirty="0"/>
              <a:t>在訊號處理後</a:t>
            </a:r>
            <a:endParaRPr lang="en-US" altLang="zh-TW" dirty="0"/>
          </a:p>
          <a:p>
            <a:pPr marL="0" marR="0" lvl="0" indent="0" algn="l" defTabSz="864931" rtl="0" eaLnBrk="1" fontAlgn="auto" latinLnBrk="0" hangingPunct="1">
              <a:lnSpc>
                <a:spcPct val="100000"/>
              </a:lnSpc>
              <a:spcBef>
                <a:spcPts val="0"/>
              </a:spcBef>
              <a:spcAft>
                <a:spcPts val="0"/>
              </a:spcAft>
              <a:buClrTx/>
              <a:buSzTx/>
              <a:buFontTx/>
              <a:buNone/>
              <a:tabLst/>
              <a:defRPr/>
            </a:pPr>
            <a:r>
              <a:rPr lang="zh-TW" altLang="en-US" dirty="0"/>
              <a:t>也要有相對應的驅動程式跟軟體，才能做完整的訊號分析</a:t>
            </a:r>
            <a:endParaRPr lang="en-US" altLang="zh-TW" dirty="0"/>
          </a:p>
          <a:p>
            <a:pPr marL="0" marR="0" lvl="0" indent="0" algn="l" defTabSz="864931" rtl="0" eaLnBrk="1" fontAlgn="auto" latinLnBrk="0" hangingPunct="1">
              <a:lnSpc>
                <a:spcPct val="100000"/>
              </a:lnSpc>
              <a:spcBef>
                <a:spcPts val="0"/>
              </a:spcBef>
              <a:spcAft>
                <a:spcPts val="0"/>
              </a:spcAft>
              <a:buClrTx/>
              <a:buSzTx/>
              <a:buFontTx/>
              <a:buNone/>
              <a:tabLst/>
              <a:defRPr/>
            </a:pPr>
            <a:r>
              <a:rPr lang="zh-TW" altLang="en-US" dirty="0"/>
              <a:t>以前做實驗常被各種</a:t>
            </a:r>
            <a:r>
              <a:rPr lang="en-US" altLang="zh-TW" dirty="0"/>
              <a:t>driver</a:t>
            </a:r>
            <a:r>
              <a:rPr lang="zh-TW" altLang="en-US" dirty="0"/>
              <a:t>搞得焦頭爛額</a:t>
            </a:r>
            <a:endParaRPr lang="en-US" altLang="zh-TW" dirty="0"/>
          </a:p>
          <a:p>
            <a:pPr marL="0" marR="0" lvl="0" indent="0" algn="l" defTabSz="864931" rtl="0" eaLnBrk="1" fontAlgn="auto" latinLnBrk="0" hangingPunct="1">
              <a:lnSpc>
                <a:spcPct val="100000"/>
              </a:lnSpc>
              <a:spcBef>
                <a:spcPts val="0"/>
              </a:spcBef>
              <a:spcAft>
                <a:spcPts val="0"/>
              </a:spcAft>
              <a:buClrTx/>
              <a:buSzTx/>
              <a:buFontTx/>
              <a:buNone/>
              <a:tabLst/>
              <a:defRPr/>
            </a:pPr>
            <a:r>
              <a:rPr lang="zh-TW" altLang="en-US" dirty="0"/>
              <a:t>一下找不到對應的 一下又版本不符</a:t>
            </a:r>
            <a:endParaRPr lang="en-US" altLang="zh-TW" dirty="0"/>
          </a:p>
          <a:p>
            <a:pPr marL="0" marR="0" lvl="0" indent="0" algn="l" defTabSz="864931" rtl="0" eaLnBrk="1" fontAlgn="auto" latinLnBrk="0" hangingPunct="1">
              <a:lnSpc>
                <a:spcPct val="100000"/>
              </a:lnSpc>
              <a:spcBef>
                <a:spcPts val="0"/>
              </a:spcBef>
              <a:spcAft>
                <a:spcPts val="0"/>
              </a:spcAft>
              <a:buClrTx/>
              <a:buSzTx/>
              <a:buFontTx/>
              <a:buNone/>
              <a:tabLst/>
              <a:defRPr/>
            </a:pPr>
            <a:r>
              <a:rPr lang="en-US" altLang="zh-TW" dirty="0"/>
              <a:t>NI</a:t>
            </a:r>
            <a:r>
              <a:rPr lang="zh-TW" altLang="en-US" dirty="0"/>
              <a:t>提供了自家硬體的驅動程式</a:t>
            </a:r>
            <a:r>
              <a:rPr lang="en-US" altLang="zh-TW" dirty="0"/>
              <a:t>DAQmx</a:t>
            </a:r>
            <a:r>
              <a:rPr lang="zh-TW" altLang="en-US" dirty="0"/>
              <a:t>，只要是</a:t>
            </a:r>
            <a:r>
              <a:rPr lang="en-US" altLang="zh-TW" dirty="0"/>
              <a:t>NI</a:t>
            </a:r>
            <a:r>
              <a:rPr lang="zh-TW" altLang="en-US" dirty="0"/>
              <a:t>的儀器均可以透過他來驅動</a:t>
            </a:r>
            <a:endParaRPr lang="en-US" altLang="zh-TW" dirty="0"/>
          </a:p>
          <a:p>
            <a:pPr marL="0" marR="0" lvl="0" indent="0" algn="l" defTabSz="864931" rtl="0" eaLnBrk="1" fontAlgn="auto" latinLnBrk="0" hangingPunct="1">
              <a:lnSpc>
                <a:spcPct val="100000"/>
              </a:lnSpc>
              <a:spcBef>
                <a:spcPts val="0"/>
              </a:spcBef>
              <a:spcAft>
                <a:spcPts val="0"/>
              </a:spcAft>
              <a:buClrTx/>
              <a:buSzTx/>
              <a:buFontTx/>
              <a:buNone/>
              <a:tabLst/>
              <a:defRPr/>
            </a:pPr>
            <a:r>
              <a:rPr lang="zh-TW" altLang="en-US" dirty="0"/>
              <a:t>可以減少尋找驅動程式下載安裝相容等等繁瑣的問題</a:t>
            </a:r>
            <a:endParaRPr lang="en-US" altLang="zh-TW" dirty="0"/>
          </a:p>
          <a:p>
            <a:pPr marL="0" marR="0" lvl="0" indent="0" algn="l" defTabSz="864931" rtl="0" eaLnBrk="1" fontAlgn="auto" latinLnBrk="0" hangingPunct="1">
              <a:lnSpc>
                <a:spcPct val="100000"/>
              </a:lnSpc>
              <a:spcBef>
                <a:spcPts val="0"/>
              </a:spcBef>
              <a:spcAft>
                <a:spcPts val="0"/>
              </a:spcAft>
              <a:buClrTx/>
              <a:buSzTx/>
              <a:buFontTx/>
              <a:buNone/>
              <a:tabLst/>
              <a:defRPr/>
            </a:pPr>
            <a:r>
              <a:rPr lang="zh-TW" altLang="en-US" dirty="0"/>
              <a:t>你的研究進度就可以不用在這裡做無謂的耽擱了</a:t>
            </a:r>
            <a:endParaRPr lang="en-US" altLang="zh-TW" dirty="0"/>
          </a:p>
          <a:p>
            <a:pPr marL="0" marR="0" lvl="0" indent="0" algn="l" defTabSz="864931" rtl="0" eaLnBrk="1" fontAlgn="auto" latinLnBrk="0" hangingPunct="1">
              <a:lnSpc>
                <a:spcPct val="100000"/>
              </a:lnSpc>
              <a:spcBef>
                <a:spcPts val="0"/>
              </a:spcBef>
              <a:spcAft>
                <a:spcPts val="0"/>
              </a:spcAft>
              <a:buClrTx/>
              <a:buSzTx/>
              <a:buFontTx/>
              <a:buNone/>
              <a:tabLst/>
              <a:defRPr/>
            </a:pPr>
            <a:endParaRPr lang="en-US" altLang="zh-TW" dirty="0"/>
          </a:p>
          <a:p>
            <a:pPr defTabSz="864931">
              <a:defRPr/>
            </a:pPr>
            <a:endParaRPr lang="en-US" baseline="0" dirty="0"/>
          </a:p>
        </p:txBody>
      </p:sp>
      <p:sp>
        <p:nvSpPr>
          <p:cNvPr id="6" name="Footer Placeholder 5"/>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ni.com/labview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ni.com/daq</a:t>
            </a:r>
          </a:p>
        </p:txBody>
      </p:sp>
    </p:spTree>
    <p:extLst>
      <p:ext uri="{BB962C8B-B14F-4D97-AF65-F5344CB8AC3E}">
        <p14:creationId xmlns:p14="http://schemas.microsoft.com/office/powerpoint/2010/main" val="3554803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6101" y="4343704"/>
            <a:ext cx="5485805" cy="411389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最後，在軟體方面則有</a:t>
            </a:r>
            <a:r>
              <a:rPr lang="en-US" altLang="zh-TW" dirty="0"/>
              <a:t>NI</a:t>
            </a:r>
            <a:r>
              <a:rPr lang="zh-TW" altLang="en-US" dirty="0"/>
              <a:t>所開發的</a:t>
            </a:r>
            <a:r>
              <a:rPr lang="en-US" altLang="zh-TW" dirty="0"/>
              <a:t>LabVIEW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LabVIEW</a:t>
            </a:r>
            <a:r>
              <a:rPr lang="zh-TW" altLang="en-US" dirty="0"/>
              <a:t>跟</a:t>
            </a:r>
            <a:r>
              <a:rPr lang="en-US" altLang="zh-TW" dirty="0"/>
              <a:t>NI</a:t>
            </a:r>
            <a:r>
              <a:rPr lang="zh-TW" altLang="en-US" dirty="0"/>
              <a:t>儀器具有最佳的相容性與整合性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又有方便操作且完整的使用者介面跟圖形化程式撰寫</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可以快速建立屬於你的量測程式</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其中</a:t>
            </a:r>
            <a:r>
              <a:rPr lang="en-US" altLang="zh-TW" dirty="0"/>
              <a:t>LabVIEW</a:t>
            </a:r>
            <a:r>
              <a:rPr lang="zh-TW" altLang="en-US" dirty="0"/>
              <a:t>也提供許多現有的範例程式可供使用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這個等等會實際</a:t>
            </a:r>
            <a:r>
              <a:rPr lang="en-US" altLang="zh-TW" dirty="0"/>
              <a:t>demo</a:t>
            </a:r>
            <a:r>
              <a:rPr lang="zh-TW" altLang="en-US" dirty="0"/>
              <a:t>給大家看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可以在現有的範例中稍作修改便可以投入實際量測使用</a:t>
            </a:r>
            <a:endParaRPr lang="en-US" altLang="zh-TW" dirty="0"/>
          </a:p>
        </p:txBody>
      </p:sp>
      <p:sp>
        <p:nvSpPr>
          <p:cNvPr id="6" name="Footer Placeholder 5"/>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ni.com/labview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ni.com/daq</a:t>
            </a:r>
          </a:p>
        </p:txBody>
      </p:sp>
    </p:spTree>
    <p:extLst>
      <p:ext uri="{BB962C8B-B14F-4D97-AF65-F5344CB8AC3E}">
        <p14:creationId xmlns:p14="http://schemas.microsoft.com/office/powerpoint/2010/main" val="3757793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8D96B3A3-BBEA-432D-9419-819525E020FC}" type="slidenum">
              <a:rPr lang="zh-TW" altLang="en-US" smtClean="0"/>
              <a:t>16</a:t>
            </a:fld>
            <a:endParaRPr lang="zh-TW" altLang="en-US"/>
          </a:p>
        </p:txBody>
      </p:sp>
    </p:spTree>
    <p:extLst>
      <p:ext uri="{BB962C8B-B14F-4D97-AF65-F5344CB8AC3E}">
        <p14:creationId xmlns:p14="http://schemas.microsoft.com/office/powerpoint/2010/main" val="3626617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zh-TW" altLang="en-US" sz="1200" b="0" kern="1200" dirty="0">
                <a:solidFill>
                  <a:schemeClr val="tx1"/>
                </a:solidFill>
                <a:effectLst/>
                <a:latin typeface="+mn-lt"/>
                <a:ea typeface="+mn-ea"/>
                <a:cs typeface="+mn-cs"/>
              </a:rPr>
              <a:t>首先</a:t>
            </a:r>
            <a:r>
              <a:rPr lang="en-US" altLang="zh-TW" sz="1200" b="0" kern="1200" dirty="0">
                <a:solidFill>
                  <a:schemeClr val="tx1"/>
                </a:solidFill>
                <a:effectLst/>
                <a:latin typeface="+mn-lt"/>
                <a:ea typeface="+mn-ea"/>
                <a:cs typeface="+mn-cs"/>
              </a:rPr>
              <a:t>LabVIEW</a:t>
            </a:r>
            <a:r>
              <a:rPr lang="zh-TW" altLang="en-US" sz="1200" b="0" kern="0" dirty="0">
                <a:solidFill>
                  <a:schemeClr val="bg2">
                    <a:lumMod val="25000"/>
                  </a:schemeClr>
                </a:solidFill>
              </a:rPr>
              <a:t>能夠輕鬆地建立客製化使用者介面</a:t>
            </a:r>
            <a:endParaRPr lang="en-US" altLang="zh-TW" sz="1200" b="0" kern="0" dirty="0">
              <a:solidFill>
                <a:schemeClr val="bg2">
                  <a:lumMod val="25000"/>
                </a:schemeClr>
              </a:solidFill>
            </a:endParaRPr>
          </a:p>
          <a:p>
            <a:pPr defTabSz="685800"/>
            <a:r>
              <a:rPr lang="zh-TW" altLang="en-US" sz="1200" b="0" kern="0" dirty="0">
                <a:solidFill>
                  <a:schemeClr val="bg2">
                    <a:lumMod val="25000"/>
                  </a:schemeClr>
                </a:solidFill>
              </a:rPr>
              <a:t>並且利用圖形化界面快速建立量測的測試程式</a:t>
            </a:r>
            <a:endParaRPr lang="en-US" altLang="zh-TW" sz="1200" b="0" kern="0" dirty="0">
              <a:solidFill>
                <a:schemeClr val="bg2">
                  <a:lumMod val="25000"/>
                </a:schemeClr>
              </a:solidFill>
            </a:endParaRPr>
          </a:p>
          <a:p>
            <a:pPr defTabSz="685800"/>
            <a:endParaRPr lang="en-US" altLang="zh-TW" sz="1200" b="0" kern="0" dirty="0">
              <a:solidFill>
                <a:schemeClr val="bg2">
                  <a:lumMod val="25000"/>
                </a:schemeClr>
              </a:solidFill>
            </a:endParaRPr>
          </a:p>
          <a:p>
            <a:pPr defTabSz="685800"/>
            <a:r>
              <a:rPr lang="zh-TW" altLang="en-US" sz="1200" b="0" kern="0" dirty="0">
                <a:solidFill>
                  <a:schemeClr val="bg2">
                    <a:lumMod val="25000"/>
                  </a:schemeClr>
                </a:solidFill>
              </a:rPr>
              <a:t>並且具有快速地與各種模組甚至傳統的儀器做串接的強大硬體整合能力</a:t>
            </a:r>
            <a:endParaRPr lang="en-US" altLang="zh-TW" sz="1200" b="0" kern="0" dirty="0">
              <a:solidFill>
                <a:schemeClr val="bg2">
                  <a:lumMod val="25000"/>
                </a:schemeClr>
              </a:solidFill>
            </a:endParaRPr>
          </a:p>
          <a:p>
            <a:pPr defTabSz="685800"/>
            <a:r>
              <a:rPr lang="en-US" altLang="zh-TW" sz="1200" b="0" kern="0" dirty="0">
                <a:solidFill>
                  <a:schemeClr val="bg2">
                    <a:lumMod val="25000"/>
                  </a:schemeClr>
                </a:solidFill>
              </a:rPr>
              <a:t>LabVIEW</a:t>
            </a:r>
            <a:r>
              <a:rPr lang="zh-TW" altLang="en-US" sz="1200" b="0" kern="0" dirty="0">
                <a:solidFill>
                  <a:schemeClr val="bg2">
                    <a:lumMod val="25000"/>
                  </a:schemeClr>
                </a:solidFill>
              </a:rPr>
              <a:t>還能夠重複的利用現有的程式碼與函式庫</a:t>
            </a:r>
            <a:endParaRPr lang="en-US" altLang="zh-TW" sz="1200" b="0" kern="0" dirty="0">
              <a:solidFill>
                <a:schemeClr val="bg2">
                  <a:lumMod val="25000"/>
                </a:schemeClr>
              </a:solidFill>
            </a:endParaRPr>
          </a:p>
          <a:p>
            <a:pPr defTabSz="685800"/>
            <a:r>
              <a:rPr lang="zh-TW" altLang="en-US" sz="1200" b="0" kern="0" dirty="0">
                <a:solidFill>
                  <a:schemeClr val="bg2">
                    <a:lumMod val="25000"/>
                  </a:schemeClr>
                </a:solidFill>
              </a:rPr>
              <a:t>也可以利用腳本跟其他程式如</a:t>
            </a:r>
            <a:r>
              <a:rPr lang="en-US" altLang="zh-TW" sz="1200" b="0" kern="0" dirty="0">
                <a:solidFill>
                  <a:schemeClr val="bg2">
                    <a:lumMod val="25000"/>
                  </a:schemeClr>
                </a:solidFill>
              </a:rPr>
              <a:t>Python</a:t>
            </a:r>
            <a:r>
              <a:rPr lang="zh-TW" altLang="en-US" sz="1200" b="0" kern="0" dirty="0">
                <a:solidFill>
                  <a:schemeClr val="bg2">
                    <a:lumMod val="25000"/>
                  </a:schemeClr>
                </a:solidFill>
              </a:rPr>
              <a:t>做連接</a:t>
            </a:r>
            <a:endParaRPr lang="en-US" altLang="zh-TW" sz="1200" b="0" kern="0" dirty="0">
              <a:solidFill>
                <a:schemeClr val="bg2">
                  <a:lumMod val="25000"/>
                </a:schemeClr>
              </a:solidFill>
            </a:endParaRPr>
          </a:p>
          <a:p>
            <a:pPr defTabSz="685800"/>
            <a:r>
              <a:rPr lang="zh-TW" altLang="en-US" sz="1200" b="0" kern="0" dirty="0">
                <a:solidFill>
                  <a:schemeClr val="bg2">
                    <a:lumMod val="25000"/>
                  </a:schemeClr>
                </a:solidFill>
              </a:rPr>
              <a:t>可以做到資料的可視化與完整的分析函數</a:t>
            </a:r>
            <a:endParaRPr lang="en-US" altLang="zh-TW" dirty="0"/>
          </a:p>
          <a:p>
            <a:r>
              <a:rPr lang="zh-TW" altLang="en-US" dirty="0"/>
              <a:t>上述的各種優點都是基於提升工程人員的開發效率所考量而誕生的</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24C6CA-46A1-5B48-B1AE-7D6F4B7A34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14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24C6CA-46A1-5B48-B1AE-7D6F4B7A34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21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我們可以看到左邊的螢幕上有各種工業應用上的元件</a:t>
            </a:r>
            <a:endParaRPr lang="en-US" altLang="zh-TW" dirty="0"/>
          </a:p>
          <a:p>
            <a:r>
              <a:rPr lang="zh-TW" altLang="en-US" dirty="0"/>
              <a:t>包含</a:t>
            </a:r>
            <a:r>
              <a:rPr lang="en-US" altLang="zh-TW" dirty="0"/>
              <a:t>indicator control button</a:t>
            </a:r>
            <a:r>
              <a:rPr lang="zh-TW" altLang="en-US" dirty="0"/>
              <a:t>等等</a:t>
            </a:r>
            <a:endParaRPr lang="en-US" altLang="zh-TW" dirty="0"/>
          </a:p>
          <a:p>
            <a:r>
              <a:rPr lang="zh-TW" altLang="en-US" dirty="0"/>
              <a:t>這些精美的人機介面元件都可以透過在</a:t>
            </a:r>
            <a:r>
              <a:rPr lang="en-US" altLang="zh-TW" dirty="0"/>
              <a:t>front panel</a:t>
            </a:r>
            <a:r>
              <a:rPr lang="zh-TW" altLang="en-US" dirty="0"/>
              <a:t>右鍵點擊進入選取畫面</a:t>
            </a:r>
            <a:endParaRPr lang="en-US" altLang="zh-TW" dirty="0"/>
          </a:p>
          <a:p>
            <a:r>
              <a:rPr lang="zh-TW" altLang="en-US" dirty="0"/>
              <a:t>並且在</a:t>
            </a:r>
            <a:r>
              <a:rPr lang="en-US" altLang="zh-TW" dirty="0"/>
              <a:t>front panel</a:t>
            </a:r>
            <a:r>
              <a:rPr lang="zh-TW" altLang="en-US" dirty="0"/>
              <a:t>上隨自己的美感調整尺寸 材質等等</a:t>
            </a:r>
            <a:br>
              <a:rPr lang="en-US" altLang="zh-TW" dirty="0"/>
            </a:br>
            <a:r>
              <a:rPr lang="zh-TW" altLang="en-US" dirty="0"/>
              <a:t>傳統的指令式語言如果要建構一個</a:t>
            </a:r>
            <a:r>
              <a:rPr lang="en-US" altLang="zh-TW" dirty="0"/>
              <a:t>GUI</a:t>
            </a:r>
            <a:r>
              <a:rPr lang="zh-TW" altLang="en-US" dirty="0"/>
              <a:t>可以說是相當具有挑戰性的</a:t>
            </a:r>
            <a:endParaRPr lang="en-US" altLang="zh-TW" dirty="0"/>
          </a:p>
          <a:p>
            <a:r>
              <a:rPr lang="zh-TW" altLang="en-US" dirty="0"/>
              <a:t>需要透過一行行的指令先建立外框架</a:t>
            </a:r>
            <a:endParaRPr lang="en-US" altLang="zh-TW" dirty="0"/>
          </a:p>
          <a:p>
            <a:r>
              <a:rPr lang="zh-TW" altLang="en-US" dirty="0"/>
              <a:t>再建立</a:t>
            </a:r>
            <a:r>
              <a:rPr lang="en-US" altLang="zh-TW" dirty="0"/>
              <a:t>control indicator button </a:t>
            </a:r>
            <a:r>
              <a:rPr lang="zh-TW" altLang="en-US" dirty="0"/>
              <a:t>等等</a:t>
            </a:r>
            <a:br>
              <a:rPr lang="en-US" altLang="zh-TW" dirty="0"/>
            </a:br>
            <a:r>
              <a:rPr lang="zh-TW" altLang="en-US" dirty="0"/>
              <a:t>還需要再將功能材質等屬性賦予他們</a:t>
            </a:r>
            <a:endParaRPr lang="en-US" altLang="zh-TW" dirty="0"/>
          </a:p>
          <a:p>
            <a:r>
              <a:rPr lang="en-US" altLang="zh-TW" dirty="0"/>
              <a:t>LabVIEW</a:t>
            </a:r>
            <a:r>
              <a:rPr lang="zh-TW" altLang="en-US" dirty="0"/>
              <a:t>的人機介面建立相較之下就輕鬆方便許多</a:t>
            </a:r>
            <a:endParaRPr lang="en-US" altLang="zh-TW" dirty="0"/>
          </a:p>
          <a:p>
            <a:r>
              <a:rPr lang="zh-TW" altLang="en-US" dirty="0"/>
              <a:t>很明顯地可以大幅縮減建構時間</a:t>
            </a:r>
            <a:endParaRPr lang="en-US" altLang="zh-TW" dirty="0"/>
          </a:p>
          <a:p>
            <a:r>
              <a:rPr lang="en-US" altLang="zh-TW" dirty="0"/>
              <a:t>Demo</a:t>
            </a:r>
          </a:p>
          <a:p>
            <a:endParaRPr lang="en-US" altLang="zh-TW" dirty="0"/>
          </a:p>
        </p:txBody>
      </p:sp>
      <p:sp>
        <p:nvSpPr>
          <p:cNvPr id="4" name="投影片編號版面配置區 3"/>
          <p:cNvSpPr>
            <a:spLocks noGrp="1"/>
          </p:cNvSpPr>
          <p:nvPr>
            <p:ph type="sldNum" sz="quarter" idx="5"/>
          </p:nvPr>
        </p:nvSpPr>
        <p:spPr/>
        <p:txBody>
          <a:bodyPr/>
          <a:lstStyle/>
          <a:p>
            <a:fld id="{8D96B3A3-BBEA-432D-9419-819525E020FC}" type="slidenum">
              <a:rPr lang="zh-TW" altLang="en-US" smtClean="0"/>
              <a:t>19</a:t>
            </a:fld>
            <a:endParaRPr lang="zh-TW" altLang="en-US"/>
          </a:p>
        </p:txBody>
      </p:sp>
    </p:spTree>
    <p:extLst>
      <p:ext uri="{BB962C8B-B14F-4D97-AF65-F5344CB8AC3E}">
        <p14:creationId xmlns:p14="http://schemas.microsoft.com/office/powerpoint/2010/main" val="332808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8D96B3A3-BBEA-432D-9419-819525E020FC}" type="slidenum">
              <a:rPr lang="zh-TW" altLang="en-US" smtClean="0"/>
              <a:t>2</a:t>
            </a:fld>
            <a:endParaRPr lang="zh-TW" altLang="en-US"/>
          </a:p>
        </p:txBody>
      </p:sp>
    </p:spTree>
    <p:extLst>
      <p:ext uri="{BB962C8B-B14F-4D97-AF65-F5344CB8AC3E}">
        <p14:creationId xmlns:p14="http://schemas.microsoft.com/office/powerpoint/2010/main" val="3531159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a:xfrm>
            <a:off x="731841" y="4560889"/>
            <a:ext cx="5851525" cy="4319587"/>
          </a:xfrm>
          <a:prstGeom prst="rect">
            <a:avLst/>
          </a:prstGeom>
        </p:spPr>
        <p:txBody>
          <a:bodyPr/>
          <a:lstStyle/>
          <a:p>
            <a:r>
              <a:rPr lang="zh-TW" altLang="en-US" dirty="0"/>
              <a:t>左手邊是由</a:t>
            </a:r>
            <a:r>
              <a:rPr lang="en-US" altLang="zh-TW" dirty="0"/>
              <a:t>LabVIEW</a:t>
            </a:r>
            <a:r>
              <a:rPr lang="zh-TW" altLang="en-US" dirty="0"/>
              <a:t>論壇中網友們設計出來的人機介面</a:t>
            </a:r>
            <a:endParaRPr lang="en-US" altLang="zh-TW" dirty="0"/>
          </a:p>
          <a:p>
            <a:r>
              <a:rPr lang="zh-TW" altLang="en-US" dirty="0"/>
              <a:t>除了學術領域常見的波形等可視化資料之外</a:t>
            </a:r>
            <a:endParaRPr lang="en-US" altLang="zh-TW" dirty="0"/>
          </a:p>
          <a:p>
            <a:r>
              <a:rPr lang="zh-TW" altLang="en-US" dirty="0"/>
              <a:t>還有仿真的賽車儀表板等等</a:t>
            </a:r>
            <a:endParaRPr lang="en-US" altLang="zh-TW" dirty="0"/>
          </a:p>
          <a:p>
            <a:endParaRPr lang="en-US" altLang="zh-TW" dirty="0"/>
          </a:p>
          <a:p>
            <a:r>
              <a:rPr lang="zh-TW" altLang="en-US" dirty="0"/>
              <a:t>右手邊則是</a:t>
            </a:r>
            <a:r>
              <a:rPr lang="en-US" altLang="zh-TW" dirty="0"/>
              <a:t>SpaceX</a:t>
            </a:r>
            <a:r>
              <a:rPr lang="zh-TW" altLang="en-US" dirty="0"/>
              <a:t>火箭任務的控制介面</a:t>
            </a:r>
            <a:endParaRPr lang="en-US" altLang="zh-TW" dirty="0"/>
          </a:p>
          <a:p>
            <a:r>
              <a:rPr lang="zh-TW" altLang="en-US" dirty="0"/>
              <a:t>多種的控制功能都可以在</a:t>
            </a:r>
            <a:r>
              <a:rPr lang="en-US" altLang="zh-TW" dirty="0"/>
              <a:t>LabVIEW</a:t>
            </a:r>
            <a:r>
              <a:rPr lang="zh-TW" altLang="en-US" dirty="0"/>
              <a:t>人機介面上完成</a:t>
            </a:r>
            <a:endParaRPr lang="en-US" altLang="zh-TW" dirty="0"/>
          </a:p>
          <a:p>
            <a:r>
              <a:rPr lang="zh-TW" altLang="en-US" dirty="0"/>
              <a:t>證明</a:t>
            </a:r>
            <a:r>
              <a:rPr lang="en-US" altLang="zh-TW" dirty="0"/>
              <a:t>LabVIEW</a:t>
            </a:r>
            <a:r>
              <a:rPr lang="zh-TW" altLang="en-US" dirty="0"/>
              <a:t>雖然操作簡易但仍是專業且嚴謹的程式語言</a:t>
            </a:r>
            <a:endParaRPr lang="en-US" altLang="zh-TW" dirty="0"/>
          </a:p>
        </p:txBody>
      </p:sp>
      <p:sp>
        <p:nvSpPr>
          <p:cNvPr id="6" name="Footer Placeholder 5"/>
          <p:cNvSpPr>
            <a:spLocks noGrp="1"/>
          </p:cNvSpPr>
          <p:nvPr>
            <p:ph type="ftr" sz="quarter" idx="10"/>
          </p:nvPr>
        </p:nvSpPr>
        <p:spPr/>
        <p:txBody>
          <a:bodyPr/>
          <a:lstStyle/>
          <a:p>
            <a:r>
              <a:rPr lang="en-US" dirty="0"/>
              <a:t>ni.com/labview</a:t>
            </a:r>
          </a:p>
          <a:p>
            <a:r>
              <a:rPr lang="en-US" dirty="0"/>
              <a:t>ni.com/daq</a:t>
            </a:r>
          </a:p>
        </p:txBody>
      </p:sp>
    </p:spTree>
    <p:extLst>
      <p:ext uri="{BB962C8B-B14F-4D97-AF65-F5344CB8AC3E}">
        <p14:creationId xmlns:p14="http://schemas.microsoft.com/office/powerpoint/2010/main" val="1015938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24C6CA-46A1-5B48-B1AE-7D6F4B7A34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78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41" y="4560889"/>
            <a:ext cx="5851525" cy="4319587"/>
          </a:xfrm>
          <a:prstGeom prst="rect">
            <a:avLst/>
          </a:prstGeom>
        </p:spPr>
        <p:txBody>
          <a:bodyPr/>
          <a:lstStyle/>
          <a:p>
            <a:r>
              <a:rPr lang="zh-TW" altLang="en-US" dirty="0"/>
              <a:t>我們做研究最基本的就是要先知道輸入 輸出 處理過程分別是什麼</a:t>
            </a:r>
            <a:endParaRPr lang="en-US" altLang="zh-TW" dirty="0"/>
          </a:p>
          <a:p>
            <a:r>
              <a:rPr lang="zh-TW" altLang="en-US" dirty="0"/>
              <a:t>以這個例子來看</a:t>
            </a:r>
            <a:endParaRPr lang="en-US" altLang="zh-TW" dirty="0"/>
          </a:p>
          <a:p>
            <a:r>
              <a:rPr lang="zh-TW" altLang="en-US" dirty="0"/>
              <a:t>輸入是波形資訊 輸出則是記錄數據的</a:t>
            </a:r>
            <a:r>
              <a:rPr lang="en-US" altLang="zh-TW" dirty="0"/>
              <a:t>excel</a:t>
            </a:r>
            <a:r>
              <a:rPr lang="zh-TW" altLang="en-US" dirty="0"/>
              <a:t>檔案 而處理過程則是</a:t>
            </a:r>
            <a:r>
              <a:rPr lang="en-US" altLang="zh-TW" dirty="0"/>
              <a:t>FFT</a:t>
            </a:r>
          </a:p>
          <a:p>
            <a:r>
              <a:rPr lang="zh-TW" altLang="en-US" dirty="0"/>
              <a:t>身為研究人員的各位應該將重點放在解析後的資料能帶來什麼效益</a:t>
            </a:r>
            <a:endParaRPr lang="en-US" altLang="zh-TW" dirty="0"/>
          </a:p>
          <a:p>
            <a:r>
              <a:rPr lang="zh-TW" altLang="en-US" dirty="0"/>
              <a:t>而不是煩惱該怎麼把</a:t>
            </a:r>
            <a:r>
              <a:rPr lang="en-US" altLang="zh-TW" dirty="0"/>
              <a:t>FFT</a:t>
            </a:r>
            <a:r>
              <a:rPr lang="zh-TW" altLang="en-US" dirty="0"/>
              <a:t>刻成程式碼</a:t>
            </a:r>
            <a:endParaRPr lang="en-US" altLang="zh-TW" dirty="0"/>
          </a:p>
          <a:p>
            <a:r>
              <a:rPr lang="zh-TW" altLang="en-US" dirty="0"/>
              <a:t>在</a:t>
            </a:r>
            <a:r>
              <a:rPr lang="en-US" altLang="zh-TW" dirty="0"/>
              <a:t>LabVIEW</a:t>
            </a:r>
            <a:r>
              <a:rPr lang="zh-TW" altLang="en-US" dirty="0"/>
              <a:t>裡</a:t>
            </a:r>
            <a:endParaRPr lang="en-US" altLang="zh-TW" dirty="0"/>
          </a:p>
          <a:p>
            <a:r>
              <a:rPr lang="zh-TW" altLang="en-US" dirty="0"/>
              <a:t>將腦海中的想法畫成流程圖後</a:t>
            </a:r>
            <a:br>
              <a:rPr lang="en-US" altLang="zh-TW" dirty="0"/>
            </a:br>
            <a:r>
              <a:rPr lang="zh-TW" altLang="en-US" dirty="0"/>
              <a:t>程式其實就已經完成了</a:t>
            </a:r>
            <a:endParaRPr lang="en-US" dirty="0"/>
          </a:p>
        </p:txBody>
      </p:sp>
      <p:sp>
        <p:nvSpPr>
          <p:cNvPr id="6" name="Footer Placeholder 5"/>
          <p:cNvSpPr>
            <a:spLocks noGrp="1"/>
          </p:cNvSpPr>
          <p:nvPr>
            <p:ph type="ftr" sz="quarter" idx="10"/>
          </p:nvPr>
        </p:nvSpPr>
        <p:spPr/>
        <p:txBody>
          <a:bodyPr/>
          <a:lstStyle/>
          <a:p>
            <a:pPr marL="0" marR="0" lvl="0" indent="0" algn="l" defTabSz="4571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ni.com/labview</a:t>
            </a:r>
          </a:p>
          <a:p>
            <a:pPr marL="0" marR="0" lvl="0" indent="0" algn="l" defTabSz="4571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ni.com/daq</a:t>
            </a:r>
          </a:p>
        </p:txBody>
      </p:sp>
    </p:spTree>
    <p:extLst>
      <p:ext uri="{BB962C8B-B14F-4D97-AF65-F5344CB8AC3E}">
        <p14:creationId xmlns:p14="http://schemas.microsoft.com/office/powerpoint/2010/main" val="333304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41" y="4560889"/>
            <a:ext cx="5851525" cy="4319587"/>
          </a:xfrm>
          <a:prstGeom prst="rect">
            <a:avLst/>
          </a:prstGeom>
        </p:spPr>
        <p:txBody>
          <a:bodyPr/>
          <a:lstStyle/>
          <a:p>
            <a:pPr eaLnBrk="1" hangingPunct="1"/>
            <a:r>
              <a:rPr lang="en-US" altLang="zh-TW" baseline="0" dirty="0"/>
              <a:t>LabVIEW</a:t>
            </a:r>
            <a:r>
              <a:rPr lang="zh-TW" altLang="en-US" baseline="0" dirty="0"/>
              <a:t>具備功能豐富的各種</a:t>
            </a:r>
            <a:r>
              <a:rPr lang="en-US" altLang="zh-TW" baseline="0" dirty="0"/>
              <a:t>VI</a:t>
            </a:r>
          </a:p>
          <a:p>
            <a:pPr eaLnBrk="1" hangingPunct="1"/>
            <a:r>
              <a:rPr lang="zh-TW" altLang="en-US" baseline="0" dirty="0"/>
              <a:t>其中藍色的方塊稱為</a:t>
            </a:r>
            <a:r>
              <a:rPr lang="en-US" altLang="zh-TW" baseline="0" dirty="0" err="1"/>
              <a:t>ExpressVI</a:t>
            </a:r>
            <a:endParaRPr lang="en-US" altLang="zh-TW" baseline="0" dirty="0"/>
          </a:p>
          <a:p>
            <a:pPr eaLnBrk="1" hangingPunct="1"/>
            <a:r>
              <a:rPr lang="zh-TW" altLang="en-US" baseline="0" dirty="0"/>
              <a:t>可以透過調整</a:t>
            </a:r>
            <a:r>
              <a:rPr lang="en-US" altLang="zh-TW" baseline="0" dirty="0" err="1"/>
              <a:t>ExpressVI</a:t>
            </a:r>
            <a:r>
              <a:rPr lang="zh-TW" altLang="en-US" baseline="0" dirty="0"/>
              <a:t>的建參數來如符合你的需求</a:t>
            </a:r>
            <a:endParaRPr lang="en-US" altLang="zh-TW" baseline="0" dirty="0"/>
          </a:p>
          <a:p>
            <a:pPr eaLnBrk="1" hangingPunct="1"/>
            <a:r>
              <a:rPr lang="zh-TW" altLang="en-US" baseline="0" dirty="0"/>
              <a:t>以線段方式連接</a:t>
            </a:r>
            <a:endParaRPr lang="en-US" altLang="zh-TW" baseline="0" dirty="0"/>
          </a:p>
          <a:p>
            <a:pPr eaLnBrk="1" hangingPunct="1"/>
            <a:r>
              <a:rPr lang="zh-TW" altLang="en-US" baseline="0" dirty="0"/>
              <a:t>透過資料流的概念串連整個程式</a:t>
            </a:r>
            <a:endParaRPr lang="en-US" altLang="zh-TW" baseline="0" dirty="0"/>
          </a:p>
          <a:p>
            <a:pPr eaLnBrk="1" hangingPunct="1"/>
            <a:r>
              <a:rPr lang="zh-TW" altLang="en-US" baseline="0" dirty="0"/>
              <a:t>對於非程式專業的朋友來說相當直覺且友善</a:t>
            </a:r>
            <a:endParaRPr lang="en-US" altLang="zh-TW" baseline="0" dirty="0"/>
          </a:p>
          <a:p>
            <a:pPr eaLnBrk="1" hangingPunct="1"/>
            <a:r>
              <a:rPr lang="zh-TW" altLang="en-US" baseline="0" dirty="0"/>
              <a:t>有想法就能輕鬆實現</a:t>
            </a:r>
            <a:endParaRPr lang="en-US" altLang="zh-TW" baseline="0" dirty="0"/>
          </a:p>
          <a:p>
            <a:pPr eaLnBrk="1" hangingPunct="1"/>
            <a:r>
              <a:rPr lang="zh-TW" altLang="en-US" baseline="0" dirty="0"/>
              <a:t>這正是圖形化程式</a:t>
            </a:r>
            <a:r>
              <a:rPr lang="en-US" altLang="zh-TW" baseline="0" dirty="0"/>
              <a:t>LabVIEW</a:t>
            </a:r>
            <a:r>
              <a:rPr lang="zh-TW" altLang="en-US" baseline="0" dirty="0"/>
              <a:t>的魅力所在</a:t>
            </a:r>
            <a:endParaRPr lang="en-US" altLang="zh-TW" baseline="0" dirty="0"/>
          </a:p>
        </p:txBody>
      </p:sp>
      <p:sp>
        <p:nvSpPr>
          <p:cNvPr id="6" name="Footer Placeholder 5"/>
          <p:cNvSpPr>
            <a:spLocks noGrp="1"/>
          </p:cNvSpPr>
          <p:nvPr>
            <p:ph type="ftr" sz="quarter" idx="10"/>
          </p:nvPr>
        </p:nvSpPr>
        <p:spPr/>
        <p:txBody>
          <a:bodyPr/>
          <a:lstStyle/>
          <a:p>
            <a:pPr marL="0" marR="0" lvl="0" indent="0" algn="l" defTabSz="4571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ni.com/labview</a:t>
            </a:r>
          </a:p>
          <a:p>
            <a:pPr marL="0" marR="0" lvl="0" indent="0" algn="l" defTabSz="4571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ni.com/daq</a:t>
            </a:r>
          </a:p>
        </p:txBody>
      </p:sp>
    </p:spTree>
    <p:extLst>
      <p:ext uri="{BB962C8B-B14F-4D97-AF65-F5344CB8AC3E}">
        <p14:creationId xmlns:p14="http://schemas.microsoft.com/office/powerpoint/2010/main" val="1087806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TW" altLang="en-US" baseline="0" dirty="0"/>
              <a:t>誠如前面所言</a:t>
            </a:r>
            <a:endParaRPr lang="en-US" altLang="zh-TW" baseline="0" dirty="0"/>
          </a:p>
          <a:p>
            <a:r>
              <a:rPr lang="en-US" baseline="0" dirty="0"/>
              <a:t>LabVIEW</a:t>
            </a:r>
            <a:r>
              <a:rPr lang="zh-TW" altLang="en-US" baseline="0" dirty="0"/>
              <a:t>作為一個成熟的程式語言</a:t>
            </a:r>
            <a:br>
              <a:rPr lang="en-US" altLang="zh-TW" baseline="0" dirty="0"/>
            </a:br>
            <a:r>
              <a:rPr lang="zh-TW" altLang="en-US" baseline="0" dirty="0"/>
              <a:t>基本的架構均一應俱全</a:t>
            </a:r>
            <a:endParaRPr lang="en-US" altLang="zh-TW" baseline="0" dirty="0"/>
          </a:p>
          <a:p>
            <a:r>
              <a:rPr lang="zh-TW" altLang="en-US" baseline="0" dirty="0"/>
              <a:t>包含</a:t>
            </a:r>
            <a:r>
              <a:rPr lang="en-US" altLang="zh-TW" baseline="0" dirty="0"/>
              <a:t>int float string</a:t>
            </a:r>
            <a:r>
              <a:rPr lang="zh-TW" altLang="en-US" baseline="0" dirty="0"/>
              <a:t>等等 可由線段的顏色辨別</a:t>
            </a:r>
            <a:endParaRPr lang="en-US" altLang="zh-TW" baseline="0" dirty="0"/>
          </a:p>
          <a:p>
            <a:r>
              <a:rPr lang="zh-TW" altLang="en-US" baseline="0" dirty="0"/>
              <a:t>資料結構的部分則是由線段的粗細來表示</a:t>
            </a:r>
            <a:endParaRPr lang="en-US" altLang="zh-TW" baseline="0" dirty="0"/>
          </a:p>
          <a:p>
            <a:r>
              <a:rPr lang="zh-TW" altLang="en-US" baseline="0" dirty="0"/>
              <a:t>程式架構例如</a:t>
            </a:r>
            <a:r>
              <a:rPr lang="en-US" altLang="zh-TW" baseline="0" dirty="0"/>
              <a:t>For While Case</a:t>
            </a:r>
            <a:r>
              <a:rPr lang="zh-TW" altLang="en-US" baseline="0" dirty="0"/>
              <a:t>等等也都一應俱全</a:t>
            </a:r>
            <a:endParaRPr lang="en-US" altLang="zh-TW" baseline="0" dirty="0"/>
          </a:p>
          <a:p>
            <a:r>
              <a:rPr lang="zh-TW" altLang="en-US" baseline="0" dirty="0"/>
              <a:t>再加上標準的存檔功能</a:t>
            </a:r>
            <a:endParaRPr lang="en-US" altLang="zh-TW" baseline="0" dirty="0"/>
          </a:p>
        </p:txBody>
      </p:sp>
      <p:sp>
        <p:nvSpPr>
          <p:cNvPr id="4" name="Slide Number Placeholder 3"/>
          <p:cNvSpPr>
            <a:spLocks noGrp="1"/>
          </p:cNvSpPr>
          <p:nvPr>
            <p:ph type="sldNum" sz="quarter" idx="10"/>
          </p:nvPr>
        </p:nvSpPr>
        <p:spPr>
          <a:xfrm>
            <a:off x="4143427" y="9120172"/>
            <a:ext cx="3170138" cy="479539"/>
          </a:xfrm>
          <a:prstGeom prst="rect">
            <a:avLst/>
          </a:prstGeom>
        </p:spPr>
        <p:txBody>
          <a:bodyPr/>
          <a:lstStyle/>
          <a:p>
            <a:pPr marL="0" marR="0" lvl="0" indent="0" algn="l" defTabSz="457174" rtl="0" eaLnBrk="1" fontAlgn="auto" latinLnBrk="0" hangingPunct="1">
              <a:lnSpc>
                <a:spcPct val="100000"/>
              </a:lnSpc>
              <a:spcBef>
                <a:spcPts val="0"/>
              </a:spcBef>
              <a:spcAft>
                <a:spcPts val="0"/>
              </a:spcAft>
              <a:buClrTx/>
              <a:buSzTx/>
              <a:buFontTx/>
              <a:buNone/>
              <a:tabLst/>
              <a:defRPr/>
            </a:pPr>
            <a:fld id="{C4E130E2-6244-4AC0-A95D-069B76B06F28}"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457174"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7549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24C6CA-46A1-5B48-B1AE-7D6F4B7A34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036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41" y="4560889"/>
            <a:ext cx="5851525" cy="4319587"/>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大家可能會想，</a:t>
            </a:r>
            <a:r>
              <a:rPr lang="en-US" altLang="zh-TW" sz="1200" kern="1200" dirty="0">
                <a:solidFill>
                  <a:schemeClr val="tx1"/>
                </a:solidFill>
                <a:effectLst/>
                <a:latin typeface="+mn-lt"/>
                <a:ea typeface="+mn-ea"/>
                <a:cs typeface="+mn-cs"/>
              </a:rPr>
              <a:t>LabVIEW</a:t>
            </a:r>
            <a:r>
              <a:rPr lang="zh-TW" altLang="en-US" sz="1200" kern="1200" dirty="0">
                <a:solidFill>
                  <a:schemeClr val="tx1"/>
                </a:solidFill>
                <a:effectLst/>
                <a:latin typeface="+mn-lt"/>
                <a:ea typeface="+mn-ea"/>
                <a:cs typeface="+mn-cs"/>
              </a:rPr>
              <a:t>只能整合</a:t>
            </a:r>
            <a:r>
              <a:rPr lang="en-US" altLang="zh-TW" sz="1200" kern="1200" dirty="0">
                <a:solidFill>
                  <a:schemeClr val="tx1"/>
                </a:solidFill>
                <a:effectLst/>
                <a:latin typeface="+mn-lt"/>
                <a:ea typeface="+mn-ea"/>
                <a:cs typeface="+mn-cs"/>
              </a:rPr>
              <a:t>NI</a:t>
            </a:r>
            <a:r>
              <a:rPr lang="zh-TW" altLang="en-US" sz="1200" kern="1200" dirty="0">
                <a:solidFill>
                  <a:schemeClr val="tx1"/>
                </a:solidFill>
                <a:effectLst/>
                <a:latin typeface="+mn-lt"/>
                <a:ea typeface="+mn-ea"/>
                <a:cs typeface="+mn-cs"/>
              </a:rPr>
              <a:t>的儀器嗎</a:t>
            </a:r>
            <a:r>
              <a:rPr lang="en-US" altLang="zh-TW"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ＮＩ有著全球最大的儀器驅動程式社群，</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藉由</a:t>
            </a:r>
            <a:r>
              <a:rPr lang="zh-TW" altLang="en-US" sz="1200" kern="1200" dirty="0">
                <a:solidFill>
                  <a:schemeClr val="tx1"/>
                </a:solidFill>
                <a:effectLst/>
                <a:latin typeface="+mn-lt"/>
                <a:ea typeface="+mn-ea"/>
                <a:cs typeface="+mn-cs"/>
              </a:rPr>
              <a:t>與</a:t>
            </a:r>
            <a:r>
              <a:rPr lang="zh-TW" altLang="zh-TW" sz="1200" kern="1200" dirty="0">
                <a:solidFill>
                  <a:schemeClr val="tx1"/>
                </a:solidFill>
                <a:effectLst/>
                <a:latin typeface="+mn-lt"/>
                <a:ea typeface="+mn-ea"/>
                <a:cs typeface="+mn-cs"/>
              </a:rPr>
              <a:t>儀器製造商合作</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可以</a:t>
            </a:r>
            <a:r>
              <a:rPr lang="zh-TW" altLang="en-US" sz="1200" kern="1200" dirty="0">
                <a:solidFill>
                  <a:schemeClr val="tx1"/>
                </a:solidFill>
                <a:effectLst/>
                <a:latin typeface="+mn-lt"/>
                <a:ea typeface="+mn-ea"/>
                <a:cs typeface="+mn-cs"/>
              </a:rPr>
              <a:t>透過</a:t>
            </a:r>
            <a:r>
              <a:rPr lang="en-US" altLang="zh-TW" sz="1200" kern="1200" dirty="0">
                <a:solidFill>
                  <a:schemeClr val="tx1"/>
                </a:solidFill>
                <a:effectLst/>
                <a:latin typeface="+mn-lt"/>
                <a:ea typeface="+mn-ea"/>
                <a:cs typeface="+mn-cs"/>
              </a:rPr>
              <a:t>LabVIEW</a:t>
            </a:r>
            <a:r>
              <a:rPr lang="zh-TW" altLang="en-US" sz="1200" kern="1200" dirty="0">
                <a:solidFill>
                  <a:schemeClr val="tx1"/>
                </a:solidFill>
                <a:effectLst/>
                <a:latin typeface="+mn-lt"/>
                <a:ea typeface="+mn-ea"/>
                <a:cs typeface="+mn-cs"/>
              </a:rPr>
              <a:t>呼叫</a:t>
            </a:r>
            <a:r>
              <a:rPr lang="en-US" altLang="zh-TW" sz="1200" kern="1200" dirty="0">
                <a:solidFill>
                  <a:schemeClr val="tx1"/>
                </a:solidFill>
                <a:effectLst/>
                <a:latin typeface="+mn-lt"/>
                <a:ea typeface="+mn-ea"/>
                <a:cs typeface="+mn-cs"/>
              </a:rPr>
              <a:t>Driver</a:t>
            </a:r>
            <a:r>
              <a:rPr lang="zh-TW" altLang="en-US" sz="1200" kern="1200" dirty="0">
                <a:solidFill>
                  <a:schemeClr val="tx1"/>
                </a:solidFill>
                <a:effectLst/>
                <a:latin typeface="+mn-lt"/>
                <a:ea typeface="+mn-ea"/>
                <a:cs typeface="+mn-cs"/>
              </a:rPr>
              <a:t>將</a:t>
            </a:r>
            <a:r>
              <a:rPr lang="en-US" altLang="zh-TW" sz="1200" kern="1200" dirty="0">
                <a:solidFill>
                  <a:schemeClr val="tx1"/>
                </a:solidFill>
                <a:effectLst/>
                <a:latin typeface="+mn-lt"/>
                <a:ea typeface="+mn-ea"/>
                <a:cs typeface="+mn-cs"/>
              </a:rPr>
              <a:t>NI</a:t>
            </a:r>
            <a:r>
              <a:rPr lang="zh-TW" altLang="zh-TW" sz="1200" kern="1200" dirty="0">
                <a:solidFill>
                  <a:schemeClr val="tx1"/>
                </a:solidFill>
                <a:effectLst/>
                <a:latin typeface="+mn-lt"/>
                <a:ea typeface="+mn-ea"/>
                <a:cs typeface="+mn-cs"/>
              </a:rPr>
              <a:t>以及</a:t>
            </a:r>
            <a:r>
              <a:rPr lang="zh-TW" altLang="en-US" sz="1200" kern="1200" dirty="0">
                <a:solidFill>
                  <a:schemeClr val="tx1"/>
                </a:solidFill>
                <a:effectLst/>
                <a:latin typeface="+mn-lt"/>
                <a:ea typeface="+mn-ea"/>
                <a:cs typeface="+mn-cs"/>
              </a:rPr>
              <a:t>第三方</a:t>
            </a:r>
            <a:r>
              <a:rPr lang="zh-TW" altLang="zh-TW" sz="1200" kern="1200" dirty="0">
                <a:solidFill>
                  <a:schemeClr val="tx1"/>
                </a:solidFill>
                <a:effectLst/>
                <a:latin typeface="+mn-lt"/>
                <a:ea typeface="+mn-ea"/>
                <a:cs typeface="+mn-cs"/>
              </a:rPr>
              <a:t>儀器進行溝通。</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因此</a:t>
            </a:r>
            <a:r>
              <a:rPr lang="en-US" altLang="zh-TW" sz="1200" kern="1200" dirty="0">
                <a:solidFill>
                  <a:schemeClr val="tx1"/>
                </a:solidFill>
                <a:effectLst/>
                <a:latin typeface="+mn-lt"/>
                <a:ea typeface="+mn-ea"/>
                <a:cs typeface="+mn-cs"/>
              </a:rPr>
              <a:t>LabVIEW</a:t>
            </a:r>
            <a:r>
              <a:rPr lang="zh-TW" altLang="zh-TW" sz="1200" kern="1200" dirty="0">
                <a:solidFill>
                  <a:schemeClr val="tx1"/>
                </a:solidFill>
                <a:effectLst/>
                <a:latin typeface="+mn-lt"/>
                <a:ea typeface="+mn-ea"/>
                <a:cs typeface="+mn-cs"/>
              </a:rPr>
              <a:t>使用者能輕鬆操控</a:t>
            </a:r>
            <a:r>
              <a:rPr lang="zh-TW" altLang="en-US" sz="1200" kern="1200" dirty="0">
                <a:solidFill>
                  <a:schemeClr val="tx1"/>
                </a:solidFill>
                <a:effectLst/>
                <a:latin typeface="+mn-lt"/>
                <a:ea typeface="+mn-ea"/>
                <a:cs typeface="+mn-cs"/>
              </a:rPr>
              <a:t>各種</a:t>
            </a:r>
            <a:r>
              <a:rPr lang="zh-TW" altLang="zh-TW" sz="1200" kern="1200" dirty="0">
                <a:solidFill>
                  <a:schemeClr val="tx1"/>
                </a:solidFill>
                <a:effectLst/>
                <a:latin typeface="+mn-lt"/>
                <a:ea typeface="+mn-ea"/>
                <a:cs typeface="+mn-cs"/>
              </a:rPr>
              <a:t>儀器</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不需要撰寫底層的程式語言</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快速建立自己的量測系統</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br>
              <a:rPr lang="en-US" altLang="zh-TW" sz="1200" kern="1200" dirty="0">
                <a:solidFill>
                  <a:schemeClr val="tx1"/>
                </a:solidFill>
                <a:effectLst/>
                <a:latin typeface="+mn-lt"/>
                <a:ea typeface="+mn-ea"/>
                <a:cs typeface="+mn-cs"/>
              </a:rPr>
            </a:br>
            <a:endParaRPr lang="en-US"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p:txBody>
      </p:sp>
      <p:sp>
        <p:nvSpPr>
          <p:cNvPr id="6" name="Footer Placeholder 5"/>
          <p:cNvSpPr>
            <a:spLocks noGrp="1"/>
          </p:cNvSpPr>
          <p:nvPr>
            <p:ph type="ftr" sz="quarter" idx="10"/>
          </p:nvPr>
        </p:nvSpPr>
        <p:spPr/>
        <p:txBody>
          <a:bodyPr/>
          <a:lstStyle/>
          <a:p>
            <a:r>
              <a:rPr lang="en-US" dirty="0"/>
              <a:t>ni.com/labview</a:t>
            </a:r>
          </a:p>
          <a:p>
            <a:r>
              <a:rPr lang="en-US" dirty="0"/>
              <a:t>ni.com/daq</a:t>
            </a:r>
          </a:p>
        </p:txBody>
      </p:sp>
    </p:spTree>
    <p:extLst>
      <p:ext uri="{BB962C8B-B14F-4D97-AF65-F5344CB8AC3E}">
        <p14:creationId xmlns:p14="http://schemas.microsoft.com/office/powerpoint/2010/main" val="603455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24C6CA-46A1-5B48-B1AE-7D6F4B7A34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057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如果我已經在</a:t>
            </a:r>
            <a:r>
              <a:rPr lang="en-US" altLang="zh-TW" dirty="0"/>
              <a:t>python</a:t>
            </a:r>
            <a:r>
              <a:rPr lang="zh-TW" altLang="en-US" dirty="0"/>
              <a:t>寫好程式了，那換成使用</a:t>
            </a:r>
            <a:r>
              <a:rPr lang="en-US" altLang="zh-TW" dirty="0"/>
              <a:t>LabVIEW</a:t>
            </a:r>
            <a:r>
              <a:rPr lang="zh-TW" altLang="en-US" dirty="0"/>
              <a:t>需要重刻程式碼</a:t>
            </a:r>
            <a:r>
              <a:rPr lang="en-US" altLang="zh-TW" dirty="0"/>
              <a:t>?</a:t>
            </a:r>
          </a:p>
          <a:p>
            <a:r>
              <a:rPr lang="zh-TW" altLang="en-US" dirty="0"/>
              <a:t>可以大量減少平台轉移的時間</a:t>
            </a:r>
            <a:endParaRPr lang="en-US" altLang="zh-TW" dirty="0"/>
          </a:p>
          <a:p>
            <a:r>
              <a:rPr lang="zh-TW" altLang="en-US" dirty="0"/>
              <a:t>並且可以保留該語言的優點</a:t>
            </a:r>
            <a:endParaRPr lang="en-US" altLang="zh-TW" dirty="0"/>
          </a:p>
          <a:p>
            <a:r>
              <a:rPr lang="zh-TW" altLang="en-US" dirty="0"/>
              <a:t>舉例來說</a:t>
            </a:r>
            <a:endParaRPr lang="en-US" altLang="zh-TW" dirty="0"/>
          </a:p>
          <a:p>
            <a:r>
              <a:rPr lang="zh-TW" altLang="en-US" dirty="0"/>
              <a:t>現在</a:t>
            </a:r>
            <a:r>
              <a:rPr lang="en-US" altLang="zh-TW" dirty="0"/>
              <a:t>AI</a:t>
            </a:r>
            <a:r>
              <a:rPr lang="zh-TW" altLang="en-US" dirty="0"/>
              <a:t>是顯學</a:t>
            </a:r>
            <a:endParaRPr lang="en-US" altLang="zh-TW" dirty="0"/>
          </a:p>
          <a:p>
            <a:r>
              <a:rPr lang="zh-TW" altLang="en-US" dirty="0"/>
              <a:t>各種</a:t>
            </a:r>
            <a:r>
              <a:rPr lang="en-US" altLang="zh-TW" dirty="0"/>
              <a:t>model</a:t>
            </a:r>
            <a:r>
              <a:rPr lang="zh-TW" altLang="en-US" dirty="0"/>
              <a:t>主要都是建立在</a:t>
            </a:r>
            <a:r>
              <a:rPr lang="en-US" altLang="zh-TW" dirty="0"/>
              <a:t>python</a:t>
            </a:r>
            <a:r>
              <a:rPr lang="zh-TW" altLang="en-US" dirty="0"/>
              <a:t>語言上</a:t>
            </a:r>
            <a:endParaRPr lang="en-US" altLang="zh-TW" dirty="0"/>
          </a:p>
          <a:p>
            <a:r>
              <a:rPr lang="en-US" altLang="zh-TW" dirty="0"/>
              <a:t>LabVIEW</a:t>
            </a:r>
            <a:r>
              <a:rPr lang="zh-TW" altLang="en-US" dirty="0"/>
              <a:t>可以直接呼叫而不必再重寫一次程式</a:t>
            </a:r>
            <a:endParaRPr lang="en-US" altLang="zh-TW"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EAE34-6E7D-4E85-8889-E1D3D13CE1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723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24C6CA-46A1-5B48-B1AE-7D6F4B7A34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902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8D96B3A3-BBEA-432D-9419-819525E020FC}" type="slidenum">
              <a:rPr lang="zh-TW" altLang="en-US" smtClean="0"/>
              <a:t>3</a:t>
            </a:fld>
            <a:endParaRPr lang="zh-TW" altLang="en-US"/>
          </a:p>
        </p:txBody>
      </p:sp>
    </p:spTree>
    <p:extLst>
      <p:ext uri="{BB962C8B-B14F-4D97-AF65-F5344CB8AC3E}">
        <p14:creationId xmlns:p14="http://schemas.microsoft.com/office/powerpoint/2010/main" val="3932630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這是作為研究人員各位最在意的部分</a:t>
            </a:r>
            <a:endParaRPr lang="en-US" altLang="zh-TW" dirty="0"/>
          </a:p>
          <a:p>
            <a:r>
              <a:rPr lang="zh-TW" altLang="en-US" dirty="0"/>
              <a:t>做研究不外乎著重資料可視化與數學分析處理</a:t>
            </a:r>
            <a:br>
              <a:rPr lang="en-US" altLang="zh-TW"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EAE34-6E7D-4E85-8889-E1D3D13CE1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768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87" y="9119474"/>
            <a:ext cx="3169920" cy="480060"/>
          </a:xfrm>
          <a:prstGeom prst="rect">
            <a:avLst/>
          </a:prstGeom>
          <a:ln/>
        </p:spPr>
        <p:txBody>
          <a:bodyPr/>
          <a:lstStyle/>
          <a:p>
            <a:pPr marL="0" marR="0" lvl="0" indent="0" algn="l" defTabSz="457174" rtl="0" eaLnBrk="1" fontAlgn="auto" latinLnBrk="0" hangingPunct="1">
              <a:lnSpc>
                <a:spcPct val="100000"/>
              </a:lnSpc>
              <a:spcBef>
                <a:spcPts val="0"/>
              </a:spcBef>
              <a:spcAft>
                <a:spcPts val="0"/>
              </a:spcAft>
              <a:buClrTx/>
              <a:buSzTx/>
              <a:buFontTx/>
              <a:buNone/>
              <a:tabLst/>
              <a:defRPr/>
            </a:pPr>
            <a:fld id="{FD730F3D-BA9D-4841-A3C4-1AD1CCA53E99}" type="slidenum">
              <a:rPr kumimoji="0" lang="en-US" sz="1800" b="0" i="0" u="none" strike="noStrike" kern="1200" cap="none" spc="0" normalizeH="0" baseline="0" noProof="0">
                <a:ln>
                  <a:noFill/>
                </a:ln>
                <a:solidFill>
                  <a:prstClr val="black"/>
                </a:solidFill>
                <a:effectLst/>
                <a:uLnTx/>
                <a:uFillTx/>
                <a:latin typeface="Calibri"/>
                <a:ea typeface="+mn-ea"/>
                <a:cs typeface="+mn-cs"/>
              </a:rPr>
              <a:pPr marL="0" marR="0" lvl="0" indent="0" algn="l" defTabSz="457174"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r>
              <a:rPr lang="zh-TW" altLang="en-US" dirty="0"/>
              <a:t>舉例來說</a:t>
            </a:r>
            <a:endParaRPr lang="en-US" altLang="zh-TW" dirty="0"/>
          </a:p>
          <a:p>
            <a:r>
              <a:rPr lang="zh-TW" altLang="en-US" dirty="0"/>
              <a:t>在工程分析上常用的有最佳化 迴歸分析</a:t>
            </a:r>
            <a:endParaRPr lang="en-US" altLang="zh-TW" dirty="0"/>
          </a:p>
          <a:p>
            <a:r>
              <a:rPr lang="zh-TW" altLang="en-US" dirty="0"/>
              <a:t>訊號處理方面則是頻譜分析 數位濾波器 小波轉換</a:t>
            </a:r>
            <a:endParaRPr lang="en-US" altLang="zh-TW" dirty="0"/>
          </a:p>
          <a:p>
            <a:r>
              <a:rPr lang="zh-TW" altLang="en-US" dirty="0"/>
              <a:t>這些在</a:t>
            </a:r>
            <a:r>
              <a:rPr lang="en-US" altLang="zh-TW" dirty="0"/>
              <a:t>LabVIEW</a:t>
            </a:r>
            <a:r>
              <a:rPr lang="zh-TW" altLang="en-US" dirty="0"/>
              <a:t>上都有對應工具可供使用</a:t>
            </a:r>
            <a:endParaRPr lang="en-US" altLang="zh-TW" dirty="0"/>
          </a:p>
        </p:txBody>
      </p:sp>
    </p:spTree>
    <p:extLst>
      <p:ext uri="{BB962C8B-B14F-4D97-AF65-F5344CB8AC3E}">
        <p14:creationId xmlns:p14="http://schemas.microsoft.com/office/powerpoint/2010/main" val="2923383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TW" altLang="en-US" baseline="0" dirty="0"/>
              <a:t>大家想想以前學工數的情景</a:t>
            </a:r>
            <a:endParaRPr lang="en-US" altLang="zh-TW" baseline="0" dirty="0"/>
          </a:p>
          <a:p>
            <a:r>
              <a:rPr lang="zh-TW" altLang="en-US" baseline="0" dirty="0"/>
              <a:t>傅立葉轉換是不是寫了一張又一張</a:t>
            </a:r>
            <a:r>
              <a:rPr lang="en-US" altLang="zh-TW" baseline="0" dirty="0"/>
              <a:t>A4</a:t>
            </a:r>
            <a:r>
              <a:rPr lang="zh-TW" altLang="en-US" baseline="0" dirty="0"/>
              <a:t>才好不容易算完</a:t>
            </a:r>
            <a:endParaRPr lang="en-US" altLang="zh-TW" baseline="0" dirty="0"/>
          </a:p>
          <a:p>
            <a:endParaRPr lang="en-US" altLang="zh-TW" baseline="0" dirty="0"/>
          </a:p>
          <a:p>
            <a:r>
              <a:rPr lang="zh-TW" altLang="en-US" baseline="0" dirty="0"/>
              <a:t>在</a:t>
            </a:r>
            <a:r>
              <a:rPr lang="en-US" altLang="zh-TW" baseline="0" dirty="0"/>
              <a:t>LabVIEW</a:t>
            </a:r>
            <a:r>
              <a:rPr lang="zh-TW" altLang="en-US" baseline="0" dirty="0"/>
              <a:t>簡單的</a:t>
            </a:r>
            <a:r>
              <a:rPr lang="en-US" altLang="zh-TW" baseline="0" dirty="0"/>
              <a:t>VI</a:t>
            </a:r>
            <a:r>
              <a:rPr lang="zh-TW" altLang="en-US" baseline="0" dirty="0"/>
              <a:t>即可完成複雜的數學操作</a:t>
            </a:r>
            <a:endParaRPr lang="en-US" altLang="zh-TW" baseline="0" dirty="0"/>
          </a:p>
          <a:p>
            <a:r>
              <a:rPr lang="zh-TW" altLang="en-US" baseline="0" dirty="0"/>
              <a:t>透過調整</a:t>
            </a:r>
            <a:r>
              <a:rPr lang="en-US" altLang="zh-TW" baseline="0" dirty="0" err="1"/>
              <a:t>ExpressVI</a:t>
            </a:r>
            <a:r>
              <a:rPr lang="zh-TW" altLang="en-US" baseline="0" dirty="0"/>
              <a:t>的參數</a:t>
            </a:r>
            <a:br>
              <a:rPr lang="en-US" altLang="zh-TW" baseline="0" dirty="0"/>
            </a:br>
            <a:r>
              <a:rPr lang="zh-TW" altLang="en-US" baseline="0" dirty="0"/>
              <a:t>可以更改顯示的資料形式</a:t>
            </a:r>
            <a:endParaRPr lang="en-US" altLang="zh-TW" baseline="0" dirty="0"/>
          </a:p>
          <a:p>
            <a:r>
              <a:rPr lang="zh-TW" altLang="en-US" baseline="0" dirty="0"/>
              <a:t>比方說呈現出</a:t>
            </a:r>
            <a:r>
              <a:rPr lang="en-US" altLang="zh-TW" baseline="0" dirty="0"/>
              <a:t>linear dB </a:t>
            </a:r>
            <a:r>
              <a:rPr lang="zh-TW" altLang="en-US" baseline="0" dirty="0"/>
              <a:t>或是</a:t>
            </a:r>
            <a:r>
              <a:rPr lang="en-US" altLang="zh-TW" baseline="0" dirty="0"/>
              <a:t>RMS</a:t>
            </a:r>
            <a:r>
              <a:rPr lang="zh-TW" altLang="en-US" baseline="0" dirty="0"/>
              <a:t>等等</a:t>
            </a:r>
            <a:endParaRPr lang="en-US" altLang="zh-TW" baseline="0" dirty="0"/>
          </a:p>
          <a:p>
            <a:r>
              <a:rPr lang="zh-TW" altLang="en-US" baseline="0" dirty="0"/>
              <a:t>並且與輸入訊號串接再外接一個</a:t>
            </a:r>
            <a:r>
              <a:rPr lang="en-US" altLang="zh-TW" baseline="0" dirty="0"/>
              <a:t>indicator</a:t>
            </a:r>
            <a:r>
              <a:rPr lang="zh-TW" altLang="en-US" baseline="0" dirty="0"/>
              <a:t>就能快速看到轉換後的結果</a:t>
            </a:r>
            <a:endParaRPr lang="en-US" altLang="zh-TW" baseline="0" dirty="0"/>
          </a:p>
        </p:txBody>
      </p:sp>
      <p:sp>
        <p:nvSpPr>
          <p:cNvPr id="4" name="Slide Number Placeholder 3"/>
          <p:cNvSpPr>
            <a:spLocks noGrp="1"/>
          </p:cNvSpPr>
          <p:nvPr>
            <p:ph type="sldNum" sz="quarter" idx="10"/>
          </p:nvPr>
        </p:nvSpPr>
        <p:spPr>
          <a:xfrm>
            <a:off x="4143223" y="9118883"/>
            <a:ext cx="3170353" cy="480705"/>
          </a:xfrm>
          <a:prstGeom prst="rect">
            <a:avLst/>
          </a:prstGeom>
        </p:spPr>
        <p:txBody>
          <a:bodyPr lIns="93187" tIns="46593" rIns="93187" bIns="46593"/>
          <a:lstStyle/>
          <a:p>
            <a:pPr marL="0" marR="0" lvl="0" indent="0" algn="l" defTabSz="457174" rtl="0" eaLnBrk="1" fontAlgn="auto" latinLnBrk="0" hangingPunct="1">
              <a:lnSpc>
                <a:spcPct val="100000"/>
              </a:lnSpc>
              <a:spcBef>
                <a:spcPts val="0"/>
              </a:spcBef>
              <a:spcAft>
                <a:spcPts val="0"/>
              </a:spcAft>
              <a:buClrTx/>
              <a:buSzTx/>
              <a:buFontTx/>
              <a:buNone/>
              <a:tabLst/>
              <a:defRPr/>
            </a:pPr>
            <a:fld id="{C4E130E2-6244-4AC0-A95D-069B76B06F28}"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457174"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0142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總結</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24C6CA-46A1-5B48-B1AE-7D6F4B7A34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756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41" y="4560889"/>
            <a:ext cx="5851525" cy="4319587"/>
          </a:xfrm>
          <a:prstGeom prst="rect">
            <a:avLst/>
          </a:prstGeom>
        </p:spPr>
        <p:txBody>
          <a:bodyPr/>
          <a:lstStyle/>
          <a:p>
            <a:r>
              <a:rPr lang="zh-TW" altLang="en-US" sz="1200" kern="1200" dirty="0">
                <a:solidFill>
                  <a:schemeClr val="tx1"/>
                </a:solidFill>
                <a:effectLst/>
                <a:latin typeface="+mn-lt"/>
                <a:ea typeface="+mn-ea"/>
                <a:cs typeface="+mn-cs"/>
              </a:rPr>
              <a:t>想要大幅提升研究進度避免被教授追殺</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LabVIEW</a:t>
            </a:r>
            <a:r>
              <a:rPr lang="zh-TW" altLang="en-US" sz="1200" kern="1200" dirty="0">
                <a:solidFill>
                  <a:schemeClr val="tx1"/>
                </a:solidFill>
                <a:effectLst/>
                <a:latin typeface="+mn-lt"/>
                <a:ea typeface="+mn-ea"/>
                <a:cs typeface="+mn-cs"/>
              </a:rPr>
              <a:t>絕對是你最佳的選擇</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dirty="0"/>
          </a:p>
        </p:txBody>
      </p:sp>
      <p:sp>
        <p:nvSpPr>
          <p:cNvPr id="6" name="Footer Placeholder 5"/>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ni.com/labview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ni.com/daq</a:t>
            </a:r>
          </a:p>
        </p:txBody>
      </p:sp>
    </p:spTree>
    <p:extLst>
      <p:ext uri="{BB962C8B-B14F-4D97-AF65-F5344CB8AC3E}">
        <p14:creationId xmlns:p14="http://schemas.microsoft.com/office/powerpoint/2010/main" val="561095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8D96B3A3-BBEA-432D-9419-819525E020FC}" type="slidenum">
              <a:rPr lang="zh-TW" altLang="en-US" smtClean="0"/>
              <a:t>35</a:t>
            </a:fld>
            <a:endParaRPr lang="zh-TW" altLang="en-US"/>
          </a:p>
        </p:txBody>
      </p:sp>
    </p:spTree>
    <p:extLst>
      <p:ext uri="{BB962C8B-B14F-4D97-AF65-F5344CB8AC3E}">
        <p14:creationId xmlns:p14="http://schemas.microsoft.com/office/powerpoint/2010/main" val="935785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是否加入</a:t>
            </a:r>
            <a:r>
              <a:rPr lang="en-US" altLang="zh-TW" dirty="0"/>
              <a:t>DAQ</a:t>
            </a:r>
            <a:r>
              <a:rPr lang="zh-TW" altLang="en-US" dirty="0"/>
              <a:t>介紹</a:t>
            </a:r>
            <a:endParaRPr lang="en-US" altLang="zh-TW" dirty="0"/>
          </a:p>
          <a:p>
            <a:r>
              <a:rPr lang="zh-TW" altLang="en-US" dirty="0"/>
              <a:t>目前規劃：</a:t>
            </a:r>
            <a:endParaRPr lang="en-US" altLang="zh-TW" dirty="0"/>
          </a:p>
          <a:p>
            <a:pPr marL="228600" indent="-228600">
              <a:buAutoNum type="arabicPeriod"/>
            </a:pPr>
            <a:r>
              <a:rPr lang="zh-TW" altLang="en-US" dirty="0"/>
              <a:t>公司介紹，</a:t>
            </a:r>
            <a:r>
              <a:rPr lang="en-US" altLang="zh-TW" dirty="0"/>
              <a:t>3min</a:t>
            </a:r>
          </a:p>
          <a:p>
            <a:pPr marL="228600" indent="-228600">
              <a:buAutoNum type="arabicPeriod"/>
            </a:pPr>
            <a:r>
              <a:rPr lang="en-US" altLang="zh-TW" dirty="0"/>
              <a:t>LabVIEW</a:t>
            </a:r>
            <a:r>
              <a:rPr lang="zh-TW" altLang="en-US" dirty="0"/>
              <a:t>介紹</a:t>
            </a:r>
            <a:endParaRPr lang="en-US" altLang="zh-TW" dirty="0"/>
          </a:p>
          <a:p>
            <a:pPr marL="228600" indent="-228600">
              <a:buAutoNum type="arabicPeriod"/>
            </a:pPr>
            <a:endParaRPr lang="en-US" altLang="zh-TW" dirty="0"/>
          </a:p>
          <a:p>
            <a:pPr marL="228600" indent="-228600">
              <a:buAutoNum type="arabicPeriod"/>
            </a:pPr>
            <a:r>
              <a:rPr lang="zh-TW" altLang="en-US" dirty="0"/>
              <a:t>先問客戶真的想要做甚麼</a:t>
            </a:r>
            <a:endParaRPr lang="en-US" altLang="zh-TW" dirty="0"/>
          </a:p>
          <a:p>
            <a:pPr marL="228600" indent="-228600">
              <a:buAutoNum type="arabicPeriod"/>
            </a:pPr>
            <a:r>
              <a:rPr lang="zh-TW" altLang="en-US" dirty="0"/>
              <a:t>錢不要回答</a:t>
            </a:r>
            <a:endParaRPr lang="en-US" altLang="zh-TW" dirty="0"/>
          </a:p>
          <a:p>
            <a:pPr marL="228600" indent="-228600">
              <a:buAutoNum type="arabicPeriod"/>
            </a:pPr>
            <a:r>
              <a:rPr lang="zh-TW" altLang="en-US" dirty="0"/>
              <a:t>講牌價可 網站上確認</a:t>
            </a:r>
            <a:endParaRPr lang="en-US" altLang="zh-TW" dirty="0"/>
          </a:p>
          <a:p>
            <a:pPr marL="0" indent="0">
              <a:buNone/>
            </a:pPr>
            <a:endParaRPr lang="en-US" altLang="zh-TW" dirty="0"/>
          </a:p>
        </p:txBody>
      </p:sp>
      <p:sp>
        <p:nvSpPr>
          <p:cNvPr id="4" name="投影片編號版面配置區 3"/>
          <p:cNvSpPr>
            <a:spLocks noGrp="1"/>
          </p:cNvSpPr>
          <p:nvPr>
            <p:ph type="sldNum" sz="quarter" idx="5"/>
          </p:nvPr>
        </p:nvSpPr>
        <p:spPr/>
        <p:txBody>
          <a:bodyPr/>
          <a:lstStyle/>
          <a:p>
            <a:fld id="{FFC7D881-AFE8-41FF-B4EE-C79BD7E0F439}" type="slidenum">
              <a:rPr lang="zh-TW" altLang="en-US" smtClean="0"/>
              <a:t>38</a:t>
            </a:fld>
            <a:endParaRPr lang="zh-TW" altLang="en-US"/>
          </a:p>
        </p:txBody>
      </p:sp>
    </p:spTree>
    <p:extLst>
      <p:ext uri="{BB962C8B-B14F-4D97-AF65-F5344CB8AC3E}">
        <p14:creationId xmlns:p14="http://schemas.microsoft.com/office/powerpoint/2010/main" val="654487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8D96B3A3-BBEA-432D-9419-819525E020FC}" type="slidenum">
              <a:rPr lang="zh-TW" altLang="en-US" smtClean="0"/>
              <a:t>4</a:t>
            </a:fld>
            <a:endParaRPr lang="zh-TW" altLang="en-US"/>
          </a:p>
        </p:txBody>
      </p:sp>
    </p:spTree>
    <p:extLst>
      <p:ext uri="{BB962C8B-B14F-4D97-AF65-F5344CB8AC3E}">
        <p14:creationId xmlns:p14="http://schemas.microsoft.com/office/powerpoint/2010/main" val="255524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DAQ</a:t>
            </a:r>
            <a:r>
              <a:rPr lang="zh-TW" altLang="en-US" dirty="0"/>
              <a:t>，也就是資料擷取系統</a:t>
            </a:r>
            <a:endParaRPr lang="en-US" altLang="zh-TW" dirty="0"/>
          </a:p>
          <a:p>
            <a:r>
              <a:rPr lang="zh-TW" altLang="en-US" dirty="0"/>
              <a:t>顧名思義就是用來正確量測的訊號並記錄下來的系統</a:t>
            </a:r>
            <a:endParaRPr lang="en-US" altLang="zh-TW" dirty="0"/>
          </a:p>
          <a:p>
            <a:r>
              <a:rPr lang="zh-TW" altLang="en-US" dirty="0"/>
              <a:t>以往做實驗樣量溫度需要一種儀器</a:t>
            </a:r>
            <a:endParaRPr lang="en-US" altLang="zh-TW" dirty="0"/>
          </a:p>
          <a:p>
            <a:r>
              <a:rPr lang="zh-TW" altLang="en-US" dirty="0"/>
              <a:t>量光訊號又需要一種</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量震動又要再一種</a:t>
            </a:r>
            <a:endParaRPr lang="en-US" altLang="zh-TW" dirty="0"/>
          </a:p>
          <a:p>
            <a:r>
              <a:rPr lang="zh-TW" altLang="en-US" dirty="0"/>
              <a:t>每種物理量都要一種儀器</a:t>
            </a:r>
            <a:endParaRPr lang="en-US" altLang="zh-TW" dirty="0"/>
          </a:p>
          <a:p>
            <a:r>
              <a:rPr lang="zh-TW" altLang="en-US" dirty="0"/>
              <a:t>所以桌上就會散布著各種儀器</a:t>
            </a:r>
            <a:endParaRPr lang="en-US" altLang="zh-TW" dirty="0"/>
          </a:p>
          <a:p>
            <a:endParaRPr lang="en-US" altLang="zh-TW" dirty="0"/>
          </a:p>
          <a:p>
            <a:r>
              <a:rPr lang="zh-TW" altLang="en-US" dirty="0"/>
              <a:t>有了</a:t>
            </a:r>
            <a:r>
              <a:rPr lang="en-US" altLang="zh-TW" dirty="0"/>
              <a:t>NI</a:t>
            </a:r>
            <a:r>
              <a:rPr lang="zh-TW" altLang="en-US" dirty="0"/>
              <a:t>之後</a:t>
            </a:r>
            <a:endParaRPr lang="en-US" altLang="zh-TW" dirty="0"/>
          </a:p>
          <a:p>
            <a:r>
              <a:rPr lang="zh-TW" altLang="en-US" dirty="0"/>
              <a:t>我們把所有的儀器，整合進一台機器當中</a:t>
            </a:r>
            <a:endParaRPr lang="en-US" altLang="zh-TW" dirty="0"/>
          </a:p>
          <a:p>
            <a:r>
              <a:rPr lang="zh-TW" altLang="en-US" dirty="0"/>
              <a:t>大大的節省了本來就不多的空間</a:t>
            </a:r>
            <a:endParaRPr lang="en-US" altLang="zh-TW" dirty="0"/>
          </a:p>
          <a:p>
            <a:r>
              <a:rPr lang="zh-TW" altLang="en-US" dirty="0"/>
              <a:t>成為了</a:t>
            </a:r>
            <a:r>
              <a:rPr lang="en-US" altLang="zh-TW" dirty="0"/>
              <a:t>one for all</a:t>
            </a:r>
            <a:r>
              <a:rPr lang="zh-TW" altLang="en-US" dirty="0"/>
              <a:t>的系統</a:t>
            </a:r>
            <a:endParaRPr lang="en-US" altLang="zh-TW" dirty="0"/>
          </a:p>
          <a:p>
            <a:r>
              <a:rPr lang="zh-TW" altLang="en-US" dirty="0"/>
              <a:t>除了節省空間之外</a:t>
            </a:r>
            <a:endParaRPr lang="en-US" altLang="zh-TW" dirty="0"/>
          </a:p>
          <a:p>
            <a:r>
              <a:rPr lang="zh-TW" altLang="en-US" dirty="0"/>
              <a:t>也可以同時 同步擷取多筆資料</a:t>
            </a:r>
            <a:endParaRPr lang="en-US" altLang="zh-TW" dirty="0"/>
          </a:p>
          <a:p>
            <a:r>
              <a:rPr lang="zh-TW" altLang="en-US" dirty="0"/>
              <a:t>大大的顛覆傳統研究開發的概念</a:t>
            </a:r>
            <a:endParaRPr lang="en-US" altLang="zh-TW" dirty="0"/>
          </a:p>
          <a:p>
            <a:r>
              <a:rPr lang="zh-TW" altLang="en-US" dirty="0"/>
              <a:t>可以說是研究上的大革命</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96B3A3-BBEA-432D-9419-819525E020F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43976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6101" y="4343704"/>
            <a:ext cx="5485805" cy="4113892"/>
          </a:xfrm>
          <a:prstGeom prst="rect">
            <a:avLst/>
          </a:prstGeom>
        </p:spPr>
        <p:txBody>
          <a:bodyPr/>
          <a:lstStyle/>
          <a:p>
            <a:r>
              <a:rPr lang="zh-TW" altLang="en-US" dirty="0"/>
              <a:t>一個量測系統會包含三個主要架構</a:t>
            </a:r>
            <a:endParaRPr lang="en-US" altLang="zh-TW" dirty="0"/>
          </a:p>
          <a:p>
            <a:r>
              <a:rPr lang="zh-TW" altLang="en-US" dirty="0"/>
              <a:t>包含</a:t>
            </a:r>
            <a:r>
              <a:rPr lang="en-US" altLang="zh-TW" dirty="0"/>
              <a:t>Sensor</a:t>
            </a:r>
            <a:r>
              <a:rPr lang="zh-TW" altLang="en-US" dirty="0"/>
              <a:t>、量測裝置以及軟體等部分</a:t>
            </a:r>
            <a:endParaRPr lang="en-US" altLang="zh-TW" dirty="0"/>
          </a:p>
          <a:p>
            <a:pPr marL="0" indent="0">
              <a:buNone/>
            </a:pPr>
            <a:r>
              <a:rPr lang="zh-TW" altLang="en-US" dirty="0"/>
              <a:t>先透過適當的</a:t>
            </a:r>
            <a:r>
              <a:rPr lang="en-US" altLang="zh-TW" dirty="0"/>
              <a:t>sensor</a:t>
            </a:r>
            <a:r>
              <a:rPr lang="zh-TW" altLang="en-US" dirty="0"/>
              <a:t>，才能正確且有效地量到你要的物理量</a:t>
            </a:r>
            <a:endParaRPr lang="en-US" altLang="zh-TW" dirty="0"/>
          </a:p>
          <a:p>
            <a:r>
              <a:rPr lang="zh-TW" altLang="en-US" dirty="0"/>
              <a:t>物理訊號收回來之後，先將訊號做適當的處理，再從類比訊號轉換為電腦看得懂的數位訊號，才能透過後續的程式做計算或其他工程分析</a:t>
            </a:r>
            <a:endParaRPr lang="en-US" altLang="zh-TW" dirty="0"/>
          </a:p>
        </p:txBody>
      </p:sp>
      <p:sp>
        <p:nvSpPr>
          <p:cNvPr id="6" name="Footer Placeholder 5"/>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ni.com/labview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ni.com/daq</a:t>
            </a:r>
          </a:p>
        </p:txBody>
      </p:sp>
    </p:spTree>
    <p:extLst>
      <p:ext uri="{BB962C8B-B14F-4D97-AF65-F5344CB8AC3E}">
        <p14:creationId xmlns:p14="http://schemas.microsoft.com/office/powerpoint/2010/main" val="40689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6101" y="4343704"/>
            <a:ext cx="5485805" cy="4113892"/>
          </a:xfrm>
          <a:prstGeom prst="rect">
            <a:avLst/>
          </a:prstGeom>
        </p:spPr>
        <p:txBody>
          <a:bodyPr/>
          <a:lstStyle/>
          <a:p>
            <a:r>
              <a:rPr lang="zh-TW" altLang="en-US" dirty="0"/>
              <a:t>那我們先來談</a:t>
            </a:r>
            <a:r>
              <a:rPr lang="en-US" altLang="zh-TW" dirty="0"/>
              <a:t>sensor</a:t>
            </a:r>
            <a:r>
              <a:rPr lang="zh-TW" altLang="en-US" dirty="0"/>
              <a:t>的部分</a:t>
            </a:r>
            <a:endParaRPr lang="en-US" dirty="0"/>
          </a:p>
        </p:txBody>
      </p:sp>
      <p:sp>
        <p:nvSpPr>
          <p:cNvPr id="6" name="Footer Placeholder 5"/>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ni.com/labview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ni.com/daq</a:t>
            </a:r>
          </a:p>
        </p:txBody>
      </p:sp>
    </p:spTree>
    <p:extLst>
      <p:ext uri="{BB962C8B-B14F-4D97-AF65-F5344CB8AC3E}">
        <p14:creationId xmlns:p14="http://schemas.microsoft.com/office/powerpoint/2010/main" val="1523806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r>
              <a:rPr lang="en-US" altLang="zh-TW" dirty="0"/>
              <a:t>SENSOR</a:t>
            </a:r>
            <a:r>
              <a:rPr lang="zh-TW" altLang="en-US" dirty="0"/>
              <a:t>就是感測器或者稱為換能器</a:t>
            </a:r>
            <a:r>
              <a:rPr lang="en-US" altLang="zh-TW" dirty="0"/>
              <a:t>,</a:t>
            </a:r>
            <a:r>
              <a:rPr lang="zh-TW" altLang="en-US" dirty="0"/>
              <a:t>將目標物理現象轉換成電腦可以理解的電壓或是電流訊號</a:t>
            </a:r>
            <a:endParaRPr lang="en-US" altLang="zh-TW" dirty="0"/>
          </a:p>
          <a:p>
            <a:r>
              <a:rPr lang="zh-TW" altLang="en-US" dirty="0"/>
              <a:t>常見的目標有溫度 壓力或應力 聲音 震動等等</a:t>
            </a:r>
            <a:endParaRPr lang="en-US" altLang="zh-TW" dirty="0"/>
          </a:p>
          <a:p>
            <a:r>
              <a:rPr lang="zh-TW" altLang="en-US" dirty="0"/>
              <a:t>各物理量又有相對應的</a:t>
            </a:r>
            <a:r>
              <a:rPr lang="en-US" altLang="zh-TW" dirty="0"/>
              <a:t>sensor</a:t>
            </a:r>
          </a:p>
          <a:p>
            <a:r>
              <a:rPr lang="zh-TW" altLang="en-US" dirty="0"/>
              <a:t>溫度常以熱電偶 </a:t>
            </a:r>
            <a:r>
              <a:rPr lang="en-US" altLang="zh-TW" dirty="0"/>
              <a:t>RTD</a:t>
            </a:r>
            <a:r>
              <a:rPr lang="zh-TW" altLang="en-US" dirty="0"/>
              <a:t>等測量</a:t>
            </a:r>
            <a:endParaRPr lang="en-US" altLang="zh-TW" dirty="0"/>
          </a:p>
          <a:p>
            <a:r>
              <a:rPr lang="zh-TW" altLang="en-US" dirty="0"/>
              <a:t>壓力與應力則是透過應變規</a:t>
            </a:r>
            <a:endParaRPr lang="en-US" altLang="zh-TW" dirty="0"/>
          </a:p>
          <a:p>
            <a:r>
              <a:rPr lang="zh-TW" altLang="en-US" dirty="0"/>
              <a:t>聲音由麥克風</a:t>
            </a:r>
            <a:endParaRPr lang="en-US" altLang="zh-TW" dirty="0"/>
          </a:p>
          <a:p>
            <a:r>
              <a:rPr lang="zh-TW" altLang="en-US" dirty="0"/>
              <a:t>而震動可以用加速規進行量測</a:t>
            </a:r>
            <a:endParaRPr lang="en-US" altLang="zh-TW" dirty="0"/>
          </a:p>
          <a:p>
            <a:r>
              <a:rPr lang="zh-TW" altLang="en-US" b="0" dirty="0"/>
              <a:t>使用適合的工具才能正確且有效的量測目標訊號</a:t>
            </a:r>
            <a:endParaRPr lang="en-US" b="0" dirty="0"/>
          </a:p>
        </p:txBody>
      </p:sp>
    </p:spTree>
    <p:extLst>
      <p:ext uri="{BB962C8B-B14F-4D97-AF65-F5344CB8AC3E}">
        <p14:creationId xmlns:p14="http://schemas.microsoft.com/office/powerpoint/2010/main" val="226245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6101" y="4343704"/>
            <a:ext cx="5485805" cy="4113892"/>
          </a:xfrm>
          <a:prstGeom prst="rect">
            <a:avLst/>
          </a:prstGeom>
        </p:spPr>
        <p:txBody>
          <a:bodyPr/>
          <a:lstStyle/>
          <a:p>
            <a:endParaRPr lang="en-US" dirty="0"/>
          </a:p>
        </p:txBody>
      </p:sp>
      <p:sp>
        <p:nvSpPr>
          <p:cNvPr id="6" name="Footer Placeholder 5"/>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ni.com/labview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ni.com/daq</a:t>
            </a:r>
          </a:p>
        </p:txBody>
      </p:sp>
    </p:spTree>
    <p:extLst>
      <p:ext uri="{BB962C8B-B14F-4D97-AF65-F5344CB8AC3E}">
        <p14:creationId xmlns:p14="http://schemas.microsoft.com/office/powerpoint/2010/main" val="2535526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4.emf"/></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0.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Master" Target="../slideMasters/slideMaster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8" Type="http://schemas.openxmlformats.org/officeDocument/2006/relationships/hyperlink" Target="https://nio365.sharepoint.com/sites/BrandCreative/Shared%20Documents/Forms/AllItems.aspx?RootFolder=%2Fsites%2FBrandCreative%2FShared%20Documents%2FBrand%20Elements%2FIcon%20Library&amp;FolderCTID=0x012000353A97EB3A23D34F9213D6EC34228E1D" TargetMode="External"/><Relationship Id="rId3" Type="http://schemas.openxmlformats.org/officeDocument/2006/relationships/image" Target="../media/image9.jpeg"/><Relationship Id="rId7" Type="http://schemas.openxmlformats.org/officeDocument/2006/relationships/hyperlink" Target="https://nibrand.frontify.com/hub/173817" TargetMode="External"/><Relationship Id="rId2" Type="http://schemas.openxmlformats.org/officeDocument/2006/relationships/image" Target="../media/image10.emf"/><Relationship Id="rId1" Type="http://schemas.openxmlformats.org/officeDocument/2006/relationships/slideMaster" Target="../slideMasters/slideMaster2.xml"/><Relationship Id="rId6" Type="http://schemas.openxmlformats.org/officeDocument/2006/relationships/hyperlink" Target="https://nio365.sharepoint.com/sites/BrandCreative/SitePages/Imagery-and-Photography.aspx" TargetMode="Externa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0679"/>
          <a:stretch/>
        </p:blipFill>
        <p:spPr>
          <a:xfrm>
            <a:off x="-177481" y="-423731"/>
            <a:ext cx="12564891" cy="5659120"/>
          </a:xfrm>
          <a:prstGeom prst="rect">
            <a:avLst/>
          </a:prstGeom>
        </p:spPr>
      </p:pic>
      <p:sp>
        <p:nvSpPr>
          <p:cNvPr id="2" name="Title 1"/>
          <p:cNvSpPr>
            <a:spLocks noGrp="1"/>
          </p:cNvSpPr>
          <p:nvPr>
            <p:ph type="ctrTitle"/>
          </p:nvPr>
        </p:nvSpPr>
        <p:spPr>
          <a:xfrm>
            <a:off x="382494" y="3149600"/>
            <a:ext cx="10666506" cy="1527457"/>
          </a:xfrm>
        </p:spPr>
        <p:txBody>
          <a:bodyPr anchor="b">
            <a:normAutofit/>
          </a:bodyPr>
          <a:lstStyle>
            <a:lvl1pPr algn="l">
              <a:defRPr sz="5400" b="1">
                <a:solidFill>
                  <a:schemeClr val="bg1"/>
                </a:solidFill>
                <a:latin typeface="+mn-lt"/>
                <a:ea typeface="Apple Braille" charset="0"/>
                <a:cs typeface="Apple Braille" charset="0"/>
              </a:defRPr>
            </a:lvl1pPr>
          </a:lstStyle>
          <a:p>
            <a:r>
              <a:rPr lang="zh-TW" altLang="en-US"/>
              <a:t>按一下以編輯母片標題樣式</a:t>
            </a:r>
            <a:endParaRPr lang="en-US" dirty="0"/>
          </a:p>
        </p:txBody>
      </p:sp>
      <p:sp>
        <p:nvSpPr>
          <p:cNvPr id="3" name="Subtitle 2"/>
          <p:cNvSpPr>
            <a:spLocks noGrp="1"/>
          </p:cNvSpPr>
          <p:nvPr>
            <p:ph type="subTitle" idx="1"/>
          </p:nvPr>
        </p:nvSpPr>
        <p:spPr>
          <a:xfrm>
            <a:off x="382494" y="5113617"/>
            <a:ext cx="9144000" cy="605118"/>
          </a:xfrm>
        </p:spPr>
        <p:txBody>
          <a:bodyPr>
            <a:normAutofit/>
          </a:bodyPr>
          <a:lstStyle>
            <a:lvl1pPr marL="0" indent="0" algn="l">
              <a:buNone/>
              <a:defRPr sz="2800" b="0">
                <a:solidFill>
                  <a:srgbClr val="64646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pic>
        <p:nvPicPr>
          <p:cNvPr id="6" name="圖片 5">
            <a:extLst>
              <a:ext uri="{FF2B5EF4-FFF2-40B4-BE49-F238E27FC236}">
                <a16:creationId xmlns:a16="http://schemas.microsoft.com/office/drawing/2014/main" id="{B7E51593-5E14-4B45-B7FE-C9EF5FDA04FD}"/>
              </a:ext>
            </a:extLst>
          </p:cNvPr>
          <p:cNvPicPr>
            <a:picLocks noChangeAspect="1"/>
          </p:cNvPicPr>
          <p:nvPr/>
        </p:nvPicPr>
        <p:blipFill>
          <a:blip r:embed="rId3"/>
          <a:stretch>
            <a:fillRect/>
          </a:stretch>
        </p:blipFill>
        <p:spPr>
          <a:xfrm>
            <a:off x="10333823" y="5860054"/>
            <a:ext cx="1816612" cy="990602"/>
          </a:xfrm>
          <a:prstGeom prst="rect">
            <a:avLst/>
          </a:prstGeom>
        </p:spPr>
      </p:pic>
    </p:spTree>
    <p:extLst>
      <p:ext uri="{BB962C8B-B14F-4D97-AF65-F5344CB8AC3E}">
        <p14:creationId xmlns:p14="http://schemas.microsoft.com/office/powerpoint/2010/main" val="339834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Tree>
    <p:extLst>
      <p:ext uri="{BB962C8B-B14F-4D97-AF65-F5344CB8AC3E}">
        <p14:creationId xmlns:p14="http://schemas.microsoft.com/office/powerpoint/2010/main" val="202297794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1" y="921221"/>
            <a:ext cx="10737849" cy="2498255"/>
          </a:xfrm>
        </p:spPr>
        <p:txBody>
          <a:bodyPr anchor="b">
            <a:normAutofit/>
          </a:bodyPr>
          <a:lstStyle>
            <a:lvl1pPr algn="ctr">
              <a:lnSpc>
                <a:spcPts val="4498"/>
              </a:lnSpc>
              <a:defRPr sz="4500" spc="-150">
                <a:solidFill>
                  <a:schemeClr val="tx2"/>
                </a:solidFill>
                <a:latin typeface="+mn-lt"/>
              </a:defRPr>
            </a:lvl1pPr>
          </a:lstStyle>
          <a:p>
            <a:r>
              <a:rPr lang="en-US" dirty="0"/>
              <a:t>Click to edit title</a:t>
            </a:r>
          </a:p>
        </p:txBody>
      </p:sp>
      <p:sp>
        <p:nvSpPr>
          <p:cNvPr id="3" name="Subtitle 2"/>
          <p:cNvSpPr>
            <a:spLocks noGrp="1"/>
          </p:cNvSpPr>
          <p:nvPr>
            <p:ph type="subTitle" idx="1" hasCustomPrompt="1"/>
          </p:nvPr>
        </p:nvSpPr>
        <p:spPr>
          <a:xfrm>
            <a:off x="787400" y="3634650"/>
            <a:ext cx="10737851"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a:t>Click to edit subtitle</a:t>
            </a:r>
          </a:p>
        </p:txBody>
      </p:sp>
      <p:sp>
        <p:nvSpPr>
          <p:cNvPr id="5" name="TextBox 4"/>
          <p:cNvSpPr txBox="1"/>
          <p:nvPr/>
        </p:nvSpPr>
        <p:spPr>
          <a:xfrm>
            <a:off x="467319" y="6330951"/>
            <a:ext cx="608180" cy="276999"/>
          </a:xfrm>
          <a:prstGeom prst="rect">
            <a:avLst/>
          </a:prstGeom>
          <a:noFill/>
        </p:spPr>
        <p:txBody>
          <a:bodyPr wrap="none" rtlCol="0">
            <a:spAutoFit/>
          </a:bodyPr>
          <a:lstStyle/>
          <a:p>
            <a:r>
              <a:rPr lang="en-US" sz="1200" dirty="0">
                <a:solidFill>
                  <a:prstClr val="black"/>
                </a:solidFill>
              </a:rPr>
              <a:t>ni.com</a:t>
            </a:r>
          </a:p>
        </p:txBody>
      </p:sp>
    </p:spTree>
    <p:extLst>
      <p:ext uri="{BB962C8B-B14F-4D97-AF65-F5344CB8AC3E}">
        <p14:creationId xmlns:p14="http://schemas.microsoft.com/office/powerpoint/2010/main" val="6792616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esson Title Topic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33984" y="3014134"/>
            <a:ext cx="10899648" cy="2972330"/>
          </a:xfrm>
        </p:spPr>
        <p:txBody>
          <a:bodyPr/>
          <a:lstStyle>
            <a:lvl1pPr marL="347663" indent="-347663">
              <a:buFont typeface="+mj-lt"/>
              <a:buAutoNum type="alphaUcPeriod"/>
              <a:defRPr/>
            </a:lvl1pPr>
          </a:lstStyle>
          <a:p>
            <a:pPr lvl="0"/>
            <a:r>
              <a:rPr lang="en-US"/>
              <a:t>Click to edit Master text styles</a:t>
            </a:r>
          </a:p>
        </p:txBody>
      </p:sp>
      <p:sp>
        <p:nvSpPr>
          <p:cNvPr id="6" name="Text Placeholder 5"/>
          <p:cNvSpPr>
            <a:spLocks noGrp="1"/>
          </p:cNvSpPr>
          <p:nvPr>
            <p:ph type="body" sz="quarter" idx="11" hasCustomPrompt="1"/>
          </p:nvPr>
        </p:nvSpPr>
        <p:spPr>
          <a:xfrm>
            <a:off x="643466" y="2489200"/>
            <a:ext cx="10882489" cy="508000"/>
          </a:xfrm>
        </p:spPr>
        <p:txBody>
          <a:bodyPr/>
          <a:lstStyle>
            <a:lvl1pPr>
              <a:buNone/>
              <a:defRPr>
                <a:solidFill>
                  <a:schemeClr val="accent1"/>
                </a:solidFill>
              </a:defRPr>
            </a:lvl1pPr>
          </a:lstStyle>
          <a:p>
            <a:pPr lvl="0"/>
            <a:r>
              <a:rPr lang="en-US" dirty="0"/>
              <a:t>Topics</a:t>
            </a:r>
          </a:p>
        </p:txBody>
      </p:sp>
    </p:spTree>
    <p:extLst>
      <p:ext uri="{BB962C8B-B14F-4D97-AF65-F5344CB8AC3E}">
        <p14:creationId xmlns:p14="http://schemas.microsoft.com/office/powerpoint/2010/main" val="11387546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Lesson Title Topics 2 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33984" y="3014134"/>
            <a:ext cx="5388864" cy="2972330"/>
          </a:xfrm>
        </p:spPr>
        <p:txBody>
          <a:bodyPr/>
          <a:lstStyle>
            <a:lvl1pPr marL="347663" indent="-347663">
              <a:buFont typeface="+mj-lt"/>
              <a:buAutoNum type="alphaUcPeriod"/>
              <a:defRPr/>
            </a:lvl1pPr>
          </a:lstStyle>
          <a:p>
            <a:pPr lvl="0"/>
            <a:r>
              <a:rPr lang="en-US"/>
              <a:t>Click to edit Master text styles</a:t>
            </a:r>
          </a:p>
        </p:txBody>
      </p:sp>
      <p:sp>
        <p:nvSpPr>
          <p:cNvPr id="6" name="Text Placeholder 5"/>
          <p:cNvSpPr>
            <a:spLocks noGrp="1"/>
          </p:cNvSpPr>
          <p:nvPr>
            <p:ph type="body" sz="quarter" idx="11" hasCustomPrompt="1"/>
          </p:nvPr>
        </p:nvSpPr>
        <p:spPr>
          <a:xfrm>
            <a:off x="643466" y="2489200"/>
            <a:ext cx="10882489" cy="508000"/>
          </a:xfrm>
        </p:spPr>
        <p:txBody>
          <a:bodyPr/>
          <a:lstStyle>
            <a:lvl1pPr>
              <a:buNone/>
              <a:defRPr>
                <a:solidFill>
                  <a:schemeClr val="accent1"/>
                </a:solidFill>
              </a:defRPr>
            </a:lvl1pPr>
          </a:lstStyle>
          <a:p>
            <a:pPr lvl="0"/>
            <a:r>
              <a:rPr lang="en-US" dirty="0"/>
              <a:t>Topics</a:t>
            </a:r>
          </a:p>
        </p:txBody>
      </p:sp>
      <p:sp>
        <p:nvSpPr>
          <p:cNvPr id="5" name="Content Placeholder 3"/>
          <p:cNvSpPr>
            <a:spLocks noGrp="1"/>
          </p:cNvSpPr>
          <p:nvPr>
            <p:ph sz="quarter" idx="12"/>
          </p:nvPr>
        </p:nvSpPr>
        <p:spPr>
          <a:xfrm>
            <a:off x="6154460" y="3014128"/>
            <a:ext cx="5388864" cy="2972330"/>
          </a:xfrm>
        </p:spPr>
        <p:txBody>
          <a:bodyPr/>
          <a:lstStyle>
            <a:lvl1pPr marL="347663" indent="-347663">
              <a:buFont typeface="+mj-lt"/>
              <a:buAutoNum type="alphaUcPeriod"/>
              <a:defRPr/>
            </a:lvl1pPr>
          </a:lstStyle>
          <a:p>
            <a:pPr lvl="0"/>
            <a:r>
              <a:rPr lang="en-US"/>
              <a:t>Click to edit Master text styles</a:t>
            </a:r>
          </a:p>
        </p:txBody>
      </p:sp>
    </p:spTree>
    <p:extLst>
      <p:ext uri="{BB962C8B-B14F-4D97-AF65-F5344CB8AC3E}">
        <p14:creationId xmlns:p14="http://schemas.microsoft.com/office/powerpoint/2010/main" val="34995558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7" y="1121384"/>
            <a:ext cx="10887473" cy="4949008"/>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690646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Exercis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7" y="1121384"/>
            <a:ext cx="10887473" cy="4949008"/>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4" name="Rectangle 3"/>
          <p:cNvSpPr/>
          <p:nvPr/>
        </p:nvSpPr>
        <p:spPr>
          <a:xfrm>
            <a:off x="8432800" y="1"/>
            <a:ext cx="3759200" cy="364067"/>
          </a:xfrm>
          <a:prstGeom prst="rect">
            <a:avLst/>
          </a:prstGeom>
          <a:solidFill>
            <a:schemeClr val="accent1"/>
          </a:solidFill>
          <a:ln>
            <a:noFill/>
          </a:ln>
          <a:effectLst>
            <a:outerShdw dist="38100"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0" dirty="0"/>
              <a:t>Exercise</a:t>
            </a:r>
          </a:p>
        </p:txBody>
      </p:sp>
    </p:spTree>
    <p:extLst>
      <p:ext uri="{BB962C8B-B14F-4D97-AF65-F5344CB8AC3E}">
        <p14:creationId xmlns:p14="http://schemas.microsoft.com/office/powerpoint/2010/main" val="17811005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Discuss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7" y="1121384"/>
            <a:ext cx="10887473" cy="4949008"/>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4" name="Rectangle 3"/>
          <p:cNvSpPr/>
          <p:nvPr/>
        </p:nvSpPr>
        <p:spPr>
          <a:xfrm>
            <a:off x="8432800" y="1"/>
            <a:ext cx="3759200" cy="364067"/>
          </a:xfrm>
          <a:prstGeom prst="rect">
            <a:avLst/>
          </a:prstGeom>
          <a:solidFill>
            <a:schemeClr val="accent1"/>
          </a:solidFill>
          <a:ln>
            <a:noFill/>
          </a:ln>
          <a:effectLst>
            <a:outerShdw dist="38100"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0" dirty="0"/>
              <a:t>Discussion</a:t>
            </a:r>
          </a:p>
        </p:txBody>
      </p:sp>
    </p:spTree>
    <p:extLst>
      <p:ext uri="{BB962C8B-B14F-4D97-AF65-F5344CB8AC3E}">
        <p14:creationId xmlns:p14="http://schemas.microsoft.com/office/powerpoint/2010/main" val="31304698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Demonstr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7" y="1121384"/>
            <a:ext cx="10887473" cy="4949008"/>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4" name="Rectangle 3"/>
          <p:cNvSpPr/>
          <p:nvPr/>
        </p:nvSpPr>
        <p:spPr>
          <a:xfrm>
            <a:off x="8432800" y="1"/>
            <a:ext cx="3759200" cy="364067"/>
          </a:xfrm>
          <a:prstGeom prst="rect">
            <a:avLst/>
          </a:prstGeom>
          <a:solidFill>
            <a:schemeClr val="accent1"/>
          </a:solidFill>
          <a:ln>
            <a:noFill/>
          </a:ln>
          <a:effectLst>
            <a:outerShdw dist="38100"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0" dirty="0"/>
              <a:t>Demonstration</a:t>
            </a:r>
          </a:p>
        </p:txBody>
      </p:sp>
    </p:spTree>
    <p:extLst>
      <p:ext uri="{BB962C8B-B14F-4D97-AF65-F5344CB8AC3E}">
        <p14:creationId xmlns:p14="http://schemas.microsoft.com/office/powerpoint/2010/main" val="174727126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29"/>
            <a:ext cx="10965304" cy="964092"/>
          </a:xfrm>
        </p:spPr>
        <p:txBody>
          <a:bodyPr/>
          <a:lstStyle/>
          <a:p>
            <a:r>
              <a:rPr lang="en-US" dirty="0"/>
              <a:t>Master title style</a:t>
            </a:r>
          </a:p>
        </p:txBody>
      </p:sp>
      <p:sp>
        <p:nvSpPr>
          <p:cNvPr id="3" name="Content Placeholder 2"/>
          <p:cNvSpPr>
            <a:spLocks noGrp="1"/>
          </p:cNvSpPr>
          <p:nvPr>
            <p:ph sz="half" idx="1" hasCustomPrompt="1"/>
          </p:nvPr>
        </p:nvSpPr>
        <p:spPr>
          <a:xfrm>
            <a:off x="637777" y="1124712"/>
            <a:ext cx="5370904"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97600" y="1124712"/>
            <a:ext cx="53848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2986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Tree>
    <p:extLst>
      <p:ext uri="{BB962C8B-B14F-4D97-AF65-F5344CB8AC3E}">
        <p14:creationId xmlns:p14="http://schemas.microsoft.com/office/powerpoint/2010/main" val="37178784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ext only-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1" y="448734"/>
            <a:ext cx="10970956"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01300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enter heading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1893" y="221132"/>
            <a:ext cx="11068215" cy="1143000"/>
          </a:xfrm>
        </p:spPr>
        <p:txBody>
          <a:bodyPr/>
          <a:lstStyle>
            <a:lvl1pPr algn="ctr">
              <a:defRPr sz="3467">
                <a:solidFill>
                  <a:schemeClr val="bg1"/>
                </a:solidFill>
                <a:latin typeface="+mn-lt"/>
              </a:defRPr>
            </a:lvl1pPr>
          </a:lstStyle>
          <a:p>
            <a:r>
              <a:rPr lang="en-US" dirty="0"/>
              <a:t>Click to Edit Heading Text</a:t>
            </a:r>
          </a:p>
        </p:txBody>
      </p:sp>
    </p:spTree>
    <p:extLst>
      <p:ext uri="{BB962C8B-B14F-4D97-AF65-F5344CB8AC3E}">
        <p14:creationId xmlns:p14="http://schemas.microsoft.com/office/powerpoint/2010/main" val="1225406636"/>
      </p:ext>
    </p:extLst>
  </p:cSld>
  <p:clrMapOvr>
    <a:masterClrMapping/>
  </p:clrMapOvr>
  <p:transition spd="slow"/>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963084" y="1295401"/>
            <a:ext cx="10363200" cy="1295400"/>
          </a:xfrm>
        </p:spPr>
        <p:txBody>
          <a:bodyPr anchor="b"/>
          <a:lstStyle>
            <a:lvl1pPr algn="l">
              <a:defRPr sz="4000" b="0" cap="none" baseline="0"/>
            </a:lvl1pPr>
          </a:lstStyle>
          <a:p>
            <a:r>
              <a:rPr lang="en-US"/>
              <a:t>Click to edit Master title style</a:t>
            </a:r>
            <a:endParaRPr lang="en-US" dirty="0"/>
          </a:p>
        </p:txBody>
      </p:sp>
      <p:cxnSp>
        <p:nvCxnSpPr>
          <p:cNvPr id="6" name="Straight Connector 5"/>
          <p:cNvCxnSpPr/>
          <p:nvPr/>
        </p:nvCxnSpPr>
        <p:spPr>
          <a:xfrm>
            <a:off x="0" y="990600"/>
            <a:ext cx="1219200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Content Placeholder 7"/>
          <p:cNvSpPr>
            <a:spLocks noGrp="1"/>
          </p:cNvSpPr>
          <p:nvPr>
            <p:ph sz="quarter" idx="10"/>
          </p:nvPr>
        </p:nvSpPr>
        <p:spPr>
          <a:xfrm>
            <a:off x="914400" y="2667000"/>
            <a:ext cx="104648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4633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Matching Qui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09801"/>
            <a:ext cx="5384800" cy="3916363"/>
          </a:xfrm>
        </p:spPr>
        <p:txBody>
          <a:bodyPr/>
          <a:lstStyle>
            <a:lvl1pPr marL="514350" indent="-514350">
              <a:buFont typeface="+mj-lt"/>
              <a:buAutoNum type="arabicPeriod"/>
              <a:defRPr sz="2800"/>
            </a:lvl1pPr>
            <a:lvl2pPr marL="339725" indent="-339725">
              <a:buFont typeface="+mj-lt"/>
              <a:buAutoNum type="arabicPeriod"/>
              <a:defRPr sz="2400"/>
            </a:lvl2pPr>
            <a:lvl3pPr marL="690563" indent="-350838">
              <a:buFont typeface="+mj-lt"/>
              <a:buAutoNum type="alphaLcPeriod"/>
              <a:defRPr sz="2000"/>
            </a:lvl3pPr>
            <a:lvl4pPr marL="1031875" indent="-341313">
              <a:buFont typeface="+mj-lt"/>
              <a:buAutoNum type="romanLcPeriod"/>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6197600" y="2209801"/>
            <a:ext cx="5384800" cy="3916363"/>
          </a:xfrm>
        </p:spPr>
        <p:txBody>
          <a:bodyPr/>
          <a:lstStyle>
            <a:lvl1pPr marL="514350" indent="-514350">
              <a:buFont typeface="+mj-lt"/>
              <a:buAutoNum type="alphaLcPeriod"/>
              <a:defRPr sz="2800"/>
            </a:lvl1pPr>
            <a:lvl2pPr marL="339725" indent="-339725">
              <a:buFont typeface="+mj-lt"/>
              <a:buAutoNum type="arabicPeriod"/>
              <a:defRPr sz="2400"/>
            </a:lvl2pPr>
            <a:lvl3pPr marL="688975" indent="-349250">
              <a:buFont typeface="+mj-lt"/>
              <a:buAutoNum type="alphaLcPeriod"/>
              <a:defRPr sz="2000"/>
            </a:lvl3pPr>
            <a:lvl4pPr marL="1036638" indent="-346075">
              <a:buFont typeface="+mj-lt"/>
              <a:buAutoNum type="romanLcPeriod"/>
              <a:tabLst/>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a:t>Click to edit Master text styles</a:t>
            </a:r>
          </a:p>
        </p:txBody>
      </p:sp>
      <p:sp>
        <p:nvSpPr>
          <p:cNvPr id="5" name="Text Placeholder 2"/>
          <p:cNvSpPr>
            <a:spLocks noGrp="1"/>
          </p:cNvSpPr>
          <p:nvPr>
            <p:ph type="body" idx="10"/>
          </p:nvPr>
        </p:nvSpPr>
        <p:spPr>
          <a:xfrm>
            <a:off x="609600" y="1535113"/>
            <a:ext cx="10972800" cy="63976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0175897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One Content Horizontal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p:cNvSpPr>
            <a:spLocks noGrp="1"/>
          </p:cNvSpPr>
          <p:nvPr>
            <p:ph idx="1"/>
          </p:nvPr>
        </p:nvSpPr>
        <p:spPr>
          <a:xfrm>
            <a:off x="652131" y="3886200"/>
            <a:ext cx="10930268" cy="1981200"/>
          </a:xfrm>
        </p:spPr>
        <p:txBody>
          <a:bodyPr/>
          <a:lstStyle>
            <a:lvl1pPr marL="225425" indent="-225425">
              <a:buFont typeface="Arial" pitchFamily="34" charset="0"/>
              <a:buChar cha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26943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nten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09600" y="1143000"/>
            <a:ext cx="108712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sz="quarter" idx="11"/>
          </p:nvPr>
        </p:nvSpPr>
        <p:spPr>
          <a:xfrm>
            <a:off x="609600" y="3657600"/>
            <a:ext cx="108712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6602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8889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Intro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19" y="6330951"/>
            <a:ext cx="608180" cy="276999"/>
          </a:xfrm>
          <a:prstGeom prst="rect">
            <a:avLst/>
          </a:prstGeom>
          <a:noFill/>
        </p:spPr>
        <p:txBody>
          <a:bodyPr wrap="none" rtlCol="0">
            <a:spAutoFit/>
          </a:bodyPr>
          <a:lstStyle/>
          <a:p>
            <a:r>
              <a:rPr lang="en-US" sz="1200" dirty="0">
                <a:solidFill>
                  <a:prstClr val="black"/>
                </a:solidFill>
              </a:rPr>
              <a:t>ni.com</a:t>
            </a:r>
          </a:p>
        </p:txBody>
      </p:sp>
    </p:spTree>
    <p:extLst>
      <p:ext uri="{BB962C8B-B14F-4D97-AF65-F5344CB8AC3E}">
        <p14:creationId xmlns:p14="http://schemas.microsoft.com/office/powerpoint/2010/main" val="48421094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1" y="921221"/>
            <a:ext cx="10737849" cy="2498255"/>
          </a:xfrm>
        </p:spPr>
        <p:txBody>
          <a:bodyPr anchor="b">
            <a:normAutofit/>
          </a:bodyPr>
          <a:lstStyle>
            <a:lvl1pPr algn="ctr">
              <a:lnSpc>
                <a:spcPts val="4498"/>
              </a:lnSpc>
              <a:defRPr sz="4500" spc="-150">
                <a:solidFill>
                  <a:schemeClr val="tx2"/>
                </a:solidFill>
                <a:latin typeface="+mn-lt"/>
              </a:defRPr>
            </a:lvl1pPr>
          </a:lstStyle>
          <a:p>
            <a:r>
              <a:rPr lang="en-US" dirty="0"/>
              <a:t>Click to edit title</a:t>
            </a:r>
          </a:p>
        </p:txBody>
      </p:sp>
      <p:sp>
        <p:nvSpPr>
          <p:cNvPr id="3" name="Subtitle 2"/>
          <p:cNvSpPr>
            <a:spLocks noGrp="1"/>
          </p:cNvSpPr>
          <p:nvPr>
            <p:ph type="subTitle" idx="1" hasCustomPrompt="1"/>
          </p:nvPr>
        </p:nvSpPr>
        <p:spPr>
          <a:xfrm>
            <a:off x="787400" y="3634650"/>
            <a:ext cx="10737851"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a:t>Click to edit subtitle</a:t>
            </a:r>
          </a:p>
        </p:txBody>
      </p:sp>
      <p:sp>
        <p:nvSpPr>
          <p:cNvPr id="5" name="TextBox 4"/>
          <p:cNvSpPr txBox="1"/>
          <p:nvPr/>
        </p:nvSpPr>
        <p:spPr>
          <a:xfrm>
            <a:off x="467319" y="6330951"/>
            <a:ext cx="608180" cy="276999"/>
          </a:xfrm>
          <a:prstGeom prst="rect">
            <a:avLst/>
          </a:prstGeom>
          <a:noFill/>
        </p:spPr>
        <p:txBody>
          <a:bodyPr wrap="none" rtlCol="0">
            <a:spAutoFit/>
          </a:bodyPr>
          <a:lstStyle/>
          <a:p>
            <a:r>
              <a:rPr lang="en-US" sz="1200" dirty="0">
                <a:solidFill>
                  <a:prstClr val="black"/>
                </a:solidFill>
              </a:rPr>
              <a:t>ni.com</a:t>
            </a:r>
          </a:p>
        </p:txBody>
      </p:sp>
    </p:spTree>
    <p:extLst>
      <p:ext uri="{BB962C8B-B14F-4D97-AF65-F5344CB8AC3E}">
        <p14:creationId xmlns:p14="http://schemas.microsoft.com/office/powerpoint/2010/main" val="3344088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Lesson Title Topic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33984" y="3014134"/>
            <a:ext cx="10899648" cy="2972330"/>
          </a:xfrm>
        </p:spPr>
        <p:txBody>
          <a:bodyPr/>
          <a:lstStyle>
            <a:lvl1pPr marL="347663" indent="-347663">
              <a:buFont typeface="+mj-lt"/>
              <a:buAutoNum type="alphaUcPeriod"/>
              <a:defRPr/>
            </a:lvl1pPr>
          </a:lstStyle>
          <a:p>
            <a:pPr lvl="0"/>
            <a:r>
              <a:rPr lang="en-US"/>
              <a:t>Click to edit Master text styles</a:t>
            </a:r>
          </a:p>
        </p:txBody>
      </p:sp>
      <p:sp>
        <p:nvSpPr>
          <p:cNvPr id="6" name="Text Placeholder 5"/>
          <p:cNvSpPr>
            <a:spLocks noGrp="1"/>
          </p:cNvSpPr>
          <p:nvPr>
            <p:ph type="body" sz="quarter" idx="11" hasCustomPrompt="1"/>
          </p:nvPr>
        </p:nvSpPr>
        <p:spPr>
          <a:xfrm>
            <a:off x="643466" y="2489200"/>
            <a:ext cx="10882489" cy="508000"/>
          </a:xfrm>
        </p:spPr>
        <p:txBody>
          <a:bodyPr/>
          <a:lstStyle>
            <a:lvl1pPr>
              <a:buNone/>
              <a:defRPr>
                <a:solidFill>
                  <a:schemeClr val="accent1"/>
                </a:solidFill>
              </a:defRPr>
            </a:lvl1pPr>
          </a:lstStyle>
          <a:p>
            <a:pPr lvl="0"/>
            <a:r>
              <a:rPr lang="en-US" dirty="0"/>
              <a:t>Topics</a:t>
            </a:r>
          </a:p>
        </p:txBody>
      </p:sp>
    </p:spTree>
    <p:extLst>
      <p:ext uri="{BB962C8B-B14F-4D97-AF65-F5344CB8AC3E}">
        <p14:creationId xmlns:p14="http://schemas.microsoft.com/office/powerpoint/2010/main" val="2594987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Lesson Title Topics 2 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33984" y="3014134"/>
            <a:ext cx="5388864" cy="2972330"/>
          </a:xfrm>
        </p:spPr>
        <p:txBody>
          <a:bodyPr/>
          <a:lstStyle>
            <a:lvl1pPr marL="347663" indent="-347663">
              <a:buFont typeface="+mj-lt"/>
              <a:buAutoNum type="alphaUcPeriod"/>
              <a:defRPr/>
            </a:lvl1pPr>
          </a:lstStyle>
          <a:p>
            <a:pPr lvl="0"/>
            <a:r>
              <a:rPr lang="en-US"/>
              <a:t>Click to edit Master text styles</a:t>
            </a:r>
          </a:p>
        </p:txBody>
      </p:sp>
      <p:sp>
        <p:nvSpPr>
          <p:cNvPr id="6" name="Text Placeholder 5"/>
          <p:cNvSpPr>
            <a:spLocks noGrp="1"/>
          </p:cNvSpPr>
          <p:nvPr>
            <p:ph type="body" sz="quarter" idx="11" hasCustomPrompt="1"/>
          </p:nvPr>
        </p:nvSpPr>
        <p:spPr>
          <a:xfrm>
            <a:off x="643466" y="2489200"/>
            <a:ext cx="10882489" cy="508000"/>
          </a:xfrm>
        </p:spPr>
        <p:txBody>
          <a:bodyPr/>
          <a:lstStyle>
            <a:lvl1pPr>
              <a:buNone/>
              <a:defRPr>
                <a:solidFill>
                  <a:schemeClr val="accent1"/>
                </a:solidFill>
              </a:defRPr>
            </a:lvl1pPr>
          </a:lstStyle>
          <a:p>
            <a:pPr lvl="0"/>
            <a:r>
              <a:rPr lang="en-US" dirty="0"/>
              <a:t>Topics</a:t>
            </a:r>
          </a:p>
        </p:txBody>
      </p:sp>
      <p:sp>
        <p:nvSpPr>
          <p:cNvPr id="5" name="Content Placeholder 3"/>
          <p:cNvSpPr>
            <a:spLocks noGrp="1"/>
          </p:cNvSpPr>
          <p:nvPr>
            <p:ph sz="quarter" idx="12"/>
          </p:nvPr>
        </p:nvSpPr>
        <p:spPr>
          <a:xfrm>
            <a:off x="6154460" y="3014128"/>
            <a:ext cx="5388864" cy="2972330"/>
          </a:xfrm>
        </p:spPr>
        <p:txBody>
          <a:bodyPr/>
          <a:lstStyle>
            <a:lvl1pPr marL="347663" indent="-347663">
              <a:buFont typeface="+mj-lt"/>
              <a:buAutoNum type="alphaUcPeriod"/>
              <a:defRPr/>
            </a:lvl1pPr>
          </a:lstStyle>
          <a:p>
            <a:pPr lvl="0"/>
            <a:r>
              <a:rPr lang="en-US"/>
              <a:t>Click to edit Master text styles</a:t>
            </a:r>
          </a:p>
        </p:txBody>
      </p:sp>
    </p:spTree>
    <p:extLst>
      <p:ext uri="{BB962C8B-B14F-4D97-AF65-F5344CB8AC3E}">
        <p14:creationId xmlns:p14="http://schemas.microsoft.com/office/powerpoint/2010/main" val="1825060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7" y="1121384"/>
            <a:ext cx="10887473" cy="4949008"/>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4464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enter 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vert="horz" lIns="0" tIns="173736" rIns="0" bIns="174160" rtlCol="0" anchor="ctr">
            <a:noAutofit/>
          </a:bodyPr>
          <a:lstStyle>
            <a:lvl1pPr>
              <a:defRPr lang="en-US" dirty="0">
                <a:solidFill>
                  <a:schemeClr val="bg1"/>
                </a:solidFill>
                <a:latin typeface="+mn-lt"/>
              </a:defRPr>
            </a:lvl1pPr>
          </a:lstStyle>
          <a:p>
            <a:pPr lvl="0"/>
            <a:r>
              <a:rPr lang="en-US" dirty="0"/>
              <a:t>Click to Edit Heading Text</a:t>
            </a:r>
          </a:p>
        </p:txBody>
      </p:sp>
    </p:spTree>
    <p:extLst>
      <p:ext uri="{BB962C8B-B14F-4D97-AF65-F5344CB8AC3E}">
        <p14:creationId xmlns:p14="http://schemas.microsoft.com/office/powerpoint/2010/main" val="723470175"/>
      </p:ext>
    </p:extLst>
  </p:cSld>
  <p:clrMapOvr>
    <a:masterClrMapping/>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Exercis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7" y="1121384"/>
            <a:ext cx="10887473" cy="4949008"/>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4" name="Rectangle 3"/>
          <p:cNvSpPr/>
          <p:nvPr/>
        </p:nvSpPr>
        <p:spPr>
          <a:xfrm>
            <a:off x="8432800" y="1"/>
            <a:ext cx="3759200" cy="364067"/>
          </a:xfrm>
          <a:prstGeom prst="rect">
            <a:avLst/>
          </a:prstGeom>
          <a:solidFill>
            <a:schemeClr val="accent1"/>
          </a:solidFill>
          <a:ln>
            <a:noFill/>
          </a:ln>
          <a:effectLst>
            <a:outerShdw dist="38100"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0" dirty="0"/>
              <a:t>Exercise</a:t>
            </a:r>
          </a:p>
        </p:txBody>
      </p:sp>
    </p:spTree>
    <p:extLst>
      <p:ext uri="{BB962C8B-B14F-4D97-AF65-F5344CB8AC3E}">
        <p14:creationId xmlns:p14="http://schemas.microsoft.com/office/powerpoint/2010/main" val="13652301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Discuss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7" y="1121384"/>
            <a:ext cx="10887473" cy="4949008"/>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4" name="Rectangle 3"/>
          <p:cNvSpPr/>
          <p:nvPr/>
        </p:nvSpPr>
        <p:spPr>
          <a:xfrm>
            <a:off x="8432800" y="1"/>
            <a:ext cx="3759200" cy="364067"/>
          </a:xfrm>
          <a:prstGeom prst="rect">
            <a:avLst/>
          </a:prstGeom>
          <a:solidFill>
            <a:schemeClr val="accent1"/>
          </a:solidFill>
          <a:ln>
            <a:noFill/>
          </a:ln>
          <a:effectLst>
            <a:outerShdw dist="38100"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0" dirty="0"/>
              <a:t>Discussion</a:t>
            </a:r>
          </a:p>
        </p:txBody>
      </p:sp>
    </p:spTree>
    <p:extLst>
      <p:ext uri="{BB962C8B-B14F-4D97-AF65-F5344CB8AC3E}">
        <p14:creationId xmlns:p14="http://schemas.microsoft.com/office/powerpoint/2010/main" val="8956025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Demonstr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7" y="1121384"/>
            <a:ext cx="10887473" cy="4949008"/>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4" name="Rectangle 3"/>
          <p:cNvSpPr/>
          <p:nvPr/>
        </p:nvSpPr>
        <p:spPr>
          <a:xfrm>
            <a:off x="8432800" y="1"/>
            <a:ext cx="3759200" cy="364067"/>
          </a:xfrm>
          <a:prstGeom prst="rect">
            <a:avLst/>
          </a:prstGeom>
          <a:solidFill>
            <a:schemeClr val="accent1"/>
          </a:solidFill>
          <a:ln>
            <a:noFill/>
          </a:ln>
          <a:effectLst>
            <a:outerShdw dist="38100" sx="1000" sy="1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0" dirty="0"/>
              <a:t>Demonstration</a:t>
            </a:r>
          </a:p>
        </p:txBody>
      </p:sp>
    </p:spTree>
    <p:extLst>
      <p:ext uri="{BB962C8B-B14F-4D97-AF65-F5344CB8AC3E}">
        <p14:creationId xmlns:p14="http://schemas.microsoft.com/office/powerpoint/2010/main" val="155323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29"/>
            <a:ext cx="10965304" cy="964092"/>
          </a:xfrm>
        </p:spPr>
        <p:txBody>
          <a:bodyPr/>
          <a:lstStyle/>
          <a:p>
            <a:r>
              <a:rPr lang="en-US" dirty="0"/>
              <a:t>Master title style</a:t>
            </a:r>
          </a:p>
        </p:txBody>
      </p:sp>
      <p:sp>
        <p:nvSpPr>
          <p:cNvPr id="3" name="Content Placeholder 2"/>
          <p:cNvSpPr>
            <a:spLocks noGrp="1"/>
          </p:cNvSpPr>
          <p:nvPr>
            <p:ph sz="half" idx="1" hasCustomPrompt="1"/>
          </p:nvPr>
        </p:nvSpPr>
        <p:spPr>
          <a:xfrm>
            <a:off x="637777" y="1124712"/>
            <a:ext cx="5370904"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97600" y="1124712"/>
            <a:ext cx="53848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102042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Tree>
    <p:extLst>
      <p:ext uri="{BB962C8B-B14F-4D97-AF65-F5344CB8AC3E}">
        <p14:creationId xmlns:p14="http://schemas.microsoft.com/office/powerpoint/2010/main" val="34914730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ext only-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1" y="448734"/>
            <a:ext cx="10970956"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5517178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963084" y="1295401"/>
            <a:ext cx="10363200" cy="1295400"/>
          </a:xfrm>
        </p:spPr>
        <p:txBody>
          <a:bodyPr anchor="b"/>
          <a:lstStyle>
            <a:lvl1pPr algn="l">
              <a:defRPr sz="4000" b="0" cap="none" baseline="0"/>
            </a:lvl1pPr>
          </a:lstStyle>
          <a:p>
            <a:r>
              <a:rPr lang="en-US"/>
              <a:t>Click to edit Master title style</a:t>
            </a:r>
            <a:endParaRPr lang="en-US" dirty="0"/>
          </a:p>
        </p:txBody>
      </p:sp>
      <p:cxnSp>
        <p:nvCxnSpPr>
          <p:cNvPr id="6" name="Straight Connector 5"/>
          <p:cNvCxnSpPr/>
          <p:nvPr/>
        </p:nvCxnSpPr>
        <p:spPr>
          <a:xfrm>
            <a:off x="0" y="990600"/>
            <a:ext cx="12192000"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8" name="Content Placeholder 7"/>
          <p:cNvSpPr>
            <a:spLocks noGrp="1"/>
          </p:cNvSpPr>
          <p:nvPr>
            <p:ph sz="quarter" idx="10"/>
          </p:nvPr>
        </p:nvSpPr>
        <p:spPr>
          <a:xfrm>
            <a:off x="914400" y="2667000"/>
            <a:ext cx="104648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01381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Matching Qui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09801"/>
            <a:ext cx="5384800" cy="3916363"/>
          </a:xfrm>
        </p:spPr>
        <p:txBody>
          <a:bodyPr/>
          <a:lstStyle>
            <a:lvl1pPr marL="514350" indent="-514350">
              <a:buFont typeface="+mj-lt"/>
              <a:buAutoNum type="arabicPeriod"/>
              <a:defRPr sz="2800"/>
            </a:lvl1pPr>
            <a:lvl2pPr marL="339725" indent="-339725">
              <a:buFont typeface="+mj-lt"/>
              <a:buAutoNum type="arabicPeriod"/>
              <a:defRPr sz="2400"/>
            </a:lvl2pPr>
            <a:lvl3pPr marL="690563" indent="-350838">
              <a:buFont typeface="+mj-lt"/>
              <a:buAutoNum type="alphaLcPeriod"/>
              <a:defRPr sz="2000"/>
            </a:lvl3pPr>
            <a:lvl4pPr marL="1031875" indent="-341313">
              <a:buFont typeface="+mj-lt"/>
              <a:buAutoNum type="romanLcPeriod"/>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6197600" y="2209801"/>
            <a:ext cx="5384800" cy="3916363"/>
          </a:xfrm>
        </p:spPr>
        <p:txBody>
          <a:bodyPr/>
          <a:lstStyle>
            <a:lvl1pPr marL="514350" indent="-514350">
              <a:buFont typeface="+mj-lt"/>
              <a:buAutoNum type="alphaLcPeriod"/>
              <a:defRPr sz="2800"/>
            </a:lvl1pPr>
            <a:lvl2pPr marL="339725" indent="-339725">
              <a:buFont typeface="+mj-lt"/>
              <a:buAutoNum type="arabicPeriod"/>
              <a:defRPr sz="2400"/>
            </a:lvl2pPr>
            <a:lvl3pPr marL="688975" indent="-349250">
              <a:buFont typeface="+mj-lt"/>
              <a:buAutoNum type="alphaLcPeriod"/>
              <a:defRPr sz="2000"/>
            </a:lvl3pPr>
            <a:lvl4pPr marL="1036638" indent="-346075">
              <a:buFont typeface="+mj-lt"/>
              <a:buAutoNum type="romanLcPeriod"/>
              <a:tabLst/>
              <a:defRPr sz="1800"/>
            </a:lvl4pPr>
            <a:lvl5pPr marL="1371600" indent="-339725">
              <a:buFont typeface="+mj-lt"/>
              <a:buAutoNum type="alphaLcPeriod"/>
              <a:defRPr sz="1800"/>
            </a:lvl5pPr>
            <a:lvl6pPr>
              <a:defRPr sz="1800"/>
            </a:lvl6pPr>
            <a:lvl7pPr>
              <a:defRPr sz="1800"/>
            </a:lvl7pPr>
            <a:lvl8pPr>
              <a:defRPr sz="1800"/>
            </a:lvl8pPr>
            <a:lvl9pPr>
              <a:defRPr sz="1800"/>
            </a:lvl9pPr>
          </a:lstStyle>
          <a:p>
            <a:pPr lvl="0"/>
            <a:r>
              <a:rPr lang="en-US"/>
              <a:t>Click to edit Master text styles</a:t>
            </a:r>
          </a:p>
        </p:txBody>
      </p:sp>
      <p:sp>
        <p:nvSpPr>
          <p:cNvPr id="5" name="Text Placeholder 2"/>
          <p:cNvSpPr>
            <a:spLocks noGrp="1"/>
          </p:cNvSpPr>
          <p:nvPr>
            <p:ph type="body" idx="10"/>
          </p:nvPr>
        </p:nvSpPr>
        <p:spPr>
          <a:xfrm>
            <a:off x="609600" y="1535113"/>
            <a:ext cx="10972800" cy="63976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1518043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One Content Horizontal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p:cNvSpPr>
            <a:spLocks noGrp="1"/>
          </p:cNvSpPr>
          <p:nvPr>
            <p:ph idx="1"/>
          </p:nvPr>
        </p:nvSpPr>
        <p:spPr>
          <a:xfrm>
            <a:off x="652131" y="3886200"/>
            <a:ext cx="10930268" cy="1981200"/>
          </a:xfrm>
        </p:spPr>
        <p:txBody>
          <a:bodyPr/>
          <a:lstStyle>
            <a:lvl1pPr marL="225425" indent="-225425">
              <a:buFont typeface="Arial" pitchFamily="34" charset="0"/>
              <a:buChar cha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412942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nten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09600" y="1143000"/>
            <a:ext cx="108712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sz="quarter" idx="11"/>
          </p:nvPr>
        </p:nvSpPr>
        <p:spPr>
          <a:xfrm>
            <a:off x="609600" y="3657600"/>
            <a:ext cx="108712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8809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101600" y="6019800"/>
            <a:ext cx="119888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45082383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280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3684584880"/>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7330129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271339169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27574821"/>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956407225"/>
      </p:ext>
    </p:extLst>
  </p:cSld>
  <p:clrMapOvr>
    <a:masterClrMapping/>
  </p:clrMapOvr>
  <p:extLst>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97030868"/>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09300502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4060140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983758403"/>
      </p:ext>
    </p:extLst>
  </p:cSld>
  <p:clrMapOvr>
    <a:masterClrMapping/>
  </p:clrMapOvr>
  <p:extLst>
    <p:ext uri="{DCECCB84-F9BA-43D5-87BE-67443E8EF086}">
      <p15:sldGuideLst xmlns:p15="http://schemas.microsoft.com/office/powerpoint/2012/main">
        <p15:guide id="2" pos="29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2694" y="221132"/>
            <a:ext cx="10356692" cy="1143000"/>
          </a:xfrm>
        </p:spPr>
        <p:txBody>
          <a:bodyPr/>
          <a:lstStyle>
            <a:lvl1pPr algn="l">
              <a:defRPr sz="2667"/>
            </a:lvl1pPr>
          </a:lstStyle>
          <a:p>
            <a:r>
              <a:rPr lang="en-US" dirty="0"/>
              <a:t>Click to edit Master title style</a:t>
            </a:r>
          </a:p>
        </p:txBody>
      </p:sp>
    </p:spTree>
    <p:extLst>
      <p:ext uri="{BB962C8B-B14F-4D97-AF65-F5344CB8AC3E}">
        <p14:creationId xmlns:p14="http://schemas.microsoft.com/office/powerpoint/2010/main" val="4273321682"/>
      </p:ext>
    </p:extLst>
  </p:cSld>
  <p:clrMapOvr>
    <a:masterClrMapping/>
  </p:clrMapOvr>
  <p:transition spd="slow"/>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901266859"/>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8754340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1207664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320680267"/>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016415555"/>
      </p:ext>
    </p:extLst>
  </p:cSld>
  <p:clrMapOvr>
    <a:masterClrMapping/>
  </p:clrMapOvr>
  <p:extLst>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37352997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399204095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3239998836"/>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95469823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Intro Slide_2">
    <p:spTree>
      <p:nvGrpSpPr>
        <p:cNvPr id="1" name=""/>
        <p:cNvGrpSpPr/>
        <p:nvPr/>
      </p:nvGrpSpPr>
      <p:grpSpPr>
        <a:xfrm>
          <a:off x="0" y="0"/>
          <a:ext cx="0" cy="0"/>
          <a:chOff x="0" y="0"/>
          <a:chExt cx="0" cy="0"/>
        </a:xfrm>
      </p:grpSpPr>
      <p:sp>
        <p:nvSpPr>
          <p:cNvPr id="8" name="Title 7"/>
          <p:cNvSpPr>
            <a:spLocks noGrp="1"/>
          </p:cNvSpPr>
          <p:nvPr>
            <p:ph type="title"/>
          </p:nvPr>
        </p:nvSpPr>
        <p:spPr>
          <a:xfrm>
            <a:off x="631914" y="142829"/>
            <a:ext cx="10893337" cy="964092"/>
          </a:xfrm>
        </p:spPr>
        <p:txBody>
          <a:bodyPr/>
          <a:lstStyle/>
          <a:p>
            <a:r>
              <a:rPr lang="en-US"/>
              <a:t>Click to edit Master title style</a:t>
            </a:r>
          </a:p>
        </p:txBody>
      </p:sp>
      <p:sp>
        <p:nvSpPr>
          <p:cNvPr id="10" name="Text Placeholder 9"/>
          <p:cNvSpPr>
            <a:spLocks noGrp="1"/>
          </p:cNvSpPr>
          <p:nvPr>
            <p:ph type="body" sz="quarter" idx="10"/>
          </p:nvPr>
        </p:nvSpPr>
        <p:spPr>
          <a:xfrm>
            <a:off x="5632451" y="1143001"/>
            <a:ext cx="5892800" cy="1101725"/>
          </a:xfrm>
        </p:spPr>
        <p:txBody>
          <a:bodyPr/>
          <a:lstStyle>
            <a:lvl1pPr marL="0" indent="0" algn="r">
              <a:buNone/>
              <a:defRPr/>
            </a:lvl1pPr>
          </a:lstStyle>
          <a:p>
            <a:pPr lvl="0"/>
            <a:r>
              <a:rPr lang="en-US" dirty="0"/>
              <a:t>Click to edit Master text styles</a:t>
            </a:r>
          </a:p>
        </p:txBody>
      </p:sp>
    </p:spTree>
    <p:extLst>
      <p:ext uri="{BB962C8B-B14F-4D97-AF65-F5344CB8AC3E}">
        <p14:creationId xmlns:p14="http://schemas.microsoft.com/office/powerpoint/2010/main" val="3473097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Cover Slide 1">
    <p:bg>
      <p:bgPr>
        <a:solidFill>
          <a:schemeClr val="accent1"/>
        </a:solid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7E26563B-BB12-D54C-B5CA-4C3D406E9ACA}"/>
              </a:ext>
            </a:extLst>
          </p:cNvPr>
          <p:cNvSpPr/>
          <p:nvPr userDrawn="1"/>
        </p:nvSpPr>
        <p:spPr>
          <a:xfrm rot="10800000">
            <a:off x="-1" y="-9"/>
            <a:ext cx="10896601" cy="6858008"/>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bg1">
              <a:lumMod val="95000"/>
            </a:schemeClr>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295400" y="2665058"/>
            <a:ext cx="3783072" cy="1835897"/>
          </a:xfrm>
          <a:prstGeom prst="rect">
            <a:avLst/>
          </a:prstGeom>
        </p:spPr>
        <p:txBody>
          <a:bodyPr vert="horz" wrap="square" lIns="0" tIns="0" rIns="0" bIns="0" rtlCol="0" anchor="t">
            <a:noAutofit/>
          </a:bodyPr>
          <a:lstStyle>
            <a:lvl1pPr>
              <a:defRPr sz="5400">
                <a:solidFill>
                  <a:schemeClr val="tx1"/>
                </a:solidFill>
              </a:defRPr>
            </a:lvl1pPr>
          </a:lstStyle>
          <a:p>
            <a:r>
              <a:rPr lang="en-US" dirty="0"/>
              <a:t>Presentation Title</a:t>
            </a:r>
          </a:p>
        </p:txBody>
      </p:sp>
      <p:pic>
        <p:nvPicPr>
          <p:cNvPr id="25" name="Picture 24">
            <a:extLst>
              <a:ext uri="{FF2B5EF4-FFF2-40B4-BE49-F238E27FC236}">
                <a16:creationId xmlns:a16="http://schemas.microsoft.com/office/drawing/2014/main" id="{BDBF1A2D-7736-4C47-98D3-075BCA5483CF}"/>
              </a:ext>
            </a:extLst>
          </p:cNvPr>
          <p:cNvPicPr>
            <a:picLocks noChangeAspect="1"/>
          </p:cNvPicPr>
          <p:nvPr userDrawn="1"/>
        </p:nvPicPr>
        <p:blipFill>
          <a:blip r:embed="rId2"/>
          <a:srcRect/>
          <a:stretch/>
        </p:blipFill>
        <p:spPr>
          <a:xfrm>
            <a:off x="4529165" y="2844065"/>
            <a:ext cx="7808294" cy="4493184"/>
          </a:xfrm>
          <a:prstGeom prst="rect">
            <a:avLst/>
          </a:prstGeom>
        </p:spPr>
      </p:pic>
      <p:pic>
        <p:nvPicPr>
          <p:cNvPr id="9" name="Image">
            <a:extLst>
              <a:ext uri="{FF2B5EF4-FFF2-40B4-BE49-F238E27FC236}">
                <a16:creationId xmlns:a16="http://schemas.microsoft.com/office/drawing/2014/main" id="{A05DE348-ED9F-CC47-A17B-534EB7156499}"/>
              </a:ext>
            </a:extLst>
          </p:cNvPr>
          <p:cNvPicPr>
            <a:picLocks noChangeAspect="1"/>
          </p:cNvPicPr>
          <p:nvPr userDrawn="1"/>
        </p:nvPicPr>
        <p:blipFill>
          <a:blip r:embed="rId3"/>
          <a:srcRect/>
          <a:stretch/>
        </p:blipFill>
        <p:spPr>
          <a:xfrm>
            <a:off x="329322" y="325438"/>
            <a:ext cx="652809" cy="436841"/>
          </a:xfrm>
          <a:prstGeom prst="rect">
            <a:avLst/>
          </a:prstGeom>
          <a:ln w="12700">
            <a:miter lim="400000"/>
          </a:ln>
        </p:spPr>
      </p:pic>
      <p:sp>
        <p:nvSpPr>
          <p:cNvPr id="10" name="Rectangle 9">
            <a:extLst>
              <a:ext uri="{FF2B5EF4-FFF2-40B4-BE49-F238E27FC236}">
                <a16:creationId xmlns:a16="http://schemas.microsoft.com/office/drawing/2014/main" id="{D21E2D07-B2B7-434F-A6FC-ECE1D4BBD782}"/>
              </a:ext>
            </a:extLst>
          </p:cNvPr>
          <p:cNvSpPr/>
          <p:nvPr userDrawn="1"/>
        </p:nvSpPr>
        <p:spPr>
          <a:xfrm>
            <a:off x="11419925" y="233691"/>
            <a:ext cx="443462" cy="183494"/>
          </a:xfrm>
          <a:prstGeom prst="rect">
            <a:avLst/>
          </a:prstGeom>
        </p:spPr>
        <p:txBody>
          <a:bodyPr wrap="none" lIns="0" tIns="0" rIns="0" bIns="0" anchor="ctr">
            <a:noAutofit/>
          </a:bodyPr>
          <a:lstStyle/>
          <a:p>
            <a:pPr lvl="0" algn="r"/>
            <a:r>
              <a:rPr lang="en-US" sz="1200" spc="-20" baseline="0" dirty="0">
                <a:solidFill>
                  <a:schemeClr val="bg1"/>
                </a:solidFill>
              </a:rPr>
              <a:t>ni.com</a:t>
            </a:r>
          </a:p>
        </p:txBody>
      </p:sp>
    </p:spTree>
    <p:extLst>
      <p:ext uri="{BB962C8B-B14F-4D97-AF65-F5344CB8AC3E}">
        <p14:creationId xmlns:p14="http://schemas.microsoft.com/office/powerpoint/2010/main" val="52015379"/>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sz="1800">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97616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Tree>
    <p:extLst>
      <p:ext uri="{BB962C8B-B14F-4D97-AF65-F5344CB8AC3E}">
        <p14:creationId xmlns:p14="http://schemas.microsoft.com/office/powerpoint/2010/main" val="178977205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101600" y="6019800"/>
            <a:ext cx="119888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77859089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593595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914400" y="1600200"/>
            <a:ext cx="50800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080000"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695700"/>
            <a:ext cx="5080000"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69567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914400"/>
          </a:xfrm>
        </p:spPr>
        <p:txBody>
          <a:bodyPr/>
          <a:lstStyle/>
          <a:p>
            <a:r>
              <a:rPr lang="en-US"/>
              <a:t>Click to edit Master title style</a:t>
            </a:r>
          </a:p>
        </p:txBody>
      </p:sp>
      <p:sp>
        <p:nvSpPr>
          <p:cNvPr id="3" name="Text Placeholder 2"/>
          <p:cNvSpPr>
            <a:spLocks noGrp="1"/>
          </p:cNvSpPr>
          <p:nvPr>
            <p:ph type="body" sz="half" idx="1"/>
          </p:nvPr>
        </p:nvSpPr>
        <p:spPr>
          <a:xfrm>
            <a:off x="914400" y="1371600"/>
            <a:ext cx="508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371600"/>
            <a:ext cx="508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810000"/>
            <a:ext cx="508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716556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2146540359"/>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123866417"/>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91607841"/>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35"/>
            <a:endParaRPr lang="en-US" sz="2400">
              <a:solidFill>
                <a:srgbClr val="FFFFFF"/>
              </a:solidFill>
            </a:endParaRPr>
          </a:p>
        </p:txBody>
      </p:sp>
      <p:sp>
        <p:nvSpPr>
          <p:cNvPr id="7" name="Picture Placeholder 6"/>
          <p:cNvSpPr>
            <a:spLocks noGrp="1"/>
          </p:cNvSpPr>
          <p:nvPr>
            <p:ph type="pic" sz="quarter" idx="10" hasCustomPrompt="1"/>
          </p:nvPr>
        </p:nvSpPr>
        <p:spPr>
          <a:xfrm>
            <a:off x="0" y="3"/>
            <a:ext cx="12192000" cy="4027053"/>
          </a:xfrm>
        </p:spPr>
        <p:txBody>
          <a:bodyPr anchor="ctr"/>
          <a:lstStyle>
            <a:lvl1pPr marL="0" indent="0" algn="ctr">
              <a:buNone/>
              <a:defRPr baseline="0"/>
            </a:lvl1pPr>
          </a:lstStyle>
          <a:p>
            <a:r>
              <a:rPr lang="en-US" dirty="0"/>
              <a:t>Drag or place image for supporting quote</a:t>
            </a:r>
          </a:p>
        </p:txBody>
      </p:sp>
      <p:sp>
        <p:nvSpPr>
          <p:cNvPr id="5" name="Text Placeholder 2"/>
          <p:cNvSpPr>
            <a:spLocks noGrp="1" noChangeAspect="1"/>
          </p:cNvSpPr>
          <p:nvPr>
            <p:ph idx="1" hasCustomPrompt="1"/>
          </p:nvPr>
        </p:nvSpPr>
        <p:spPr>
          <a:xfrm>
            <a:off x="605367" y="4328161"/>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70" indent="0">
              <a:buFont typeface="Arial" charset="0"/>
              <a:buNone/>
              <a:defRPr>
                <a:solidFill>
                  <a:schemeClr val="bg1">
                    <a:lumMod val="95000"/>
                  </a:schemeClr>
                </a:solidFill>
              </a:defRPr>
            </a:lvl2pPr>
            <a:lvl3pPr marL="1219140" indent="0">
              <a:buFont typeface="Arial" charset="0"/>
              <a:buNone/>
              <a:defRPr>
                <a:solidFill>
                  <a:schemeClr val="bg1">
                    <a:lumMod val="95000"/>
                  </a:schemeClr>
                </a:solidFill>
              </a:defRPr>
            </a:lvl3pPr>
            <a:lvl4pPr marL="1828709" indent="0">
              <a:buFont typeface="Arial" charset="0"/>
              <a:buNone/>
              <a:defRPr>
                <a:solidFill>
                  <a:schemeClr val="bg1">
                    <a:lumMod val="95000"/>
                  </a:schemeClr>
                </a:solidFill>
              </a:defRPr>
            </a:lvl4pPr>
            <a:lvl5pPr marL="2438278"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pic>
        <p:nvPicPr>
          <p:cNvPr id="14"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6376418"/>
            <a:ext cx="1188720" cy="288036"/>
          </a:xfrm>
          <a:prstGeom prst="rect">
            <a:avLst/>
          </a:prstGeom>
        </p:spPr>
      </p:pic>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70" rtl="0" eaLnBrk="1" fontAlgn="auto" latinLnBrk="0" hangingPunct="1">
              <a:lnSpc>
                <a:spcPct val="90000"/>
              </a:lnSpc>
              <a:spcBef>
                <a:spcPts val="1333"/>
              </a:spcBef>
              <a:spcAft>
                <a:spcPts val="0"/>
              </a:spcAft>
              <a:buClr>
                <a:schemeClr val="bg2">
                  <a:lumMod val="50000"/>
                </a:schemeClr>
              </a:buClr>
              <a:buSzPct val="90000"/>
              <a:buFontTx/>
              <a:buNone/>
              <a:tabLst>
                <a:tab pos="243829"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70" rtl="0" eaLnBrk="1" fontAlgn="auto" latinLnBrk="0" hangingPunct="1">
              <a:lnSpc>
                <a:spcPct val="90000"/>
              </a:lnSpc>
              <a:spcBef>
                <a:spcPts val="1333"/>
              </a:spcBef>
              <a:spcAft>
                <a:spcPts val="0"/>
              </a:spcAft>
              <a:buClr>
                <a:schemeClr val="bg2">
                  <a:lumMod val="50000"/>
                </a:schemeClr>
              </a:buClr>
              <a:buSzPct val="90000"/>
              <a:buFontTx/>
              <a:buNone/>
              <a:tabLst>
                <a:tab pos="243829" algn="l"/>
              </a:tabLst>
              <a:defRPr/>
            </a:pPr>
            <a:r>
              <a:rPr lang="en-US" dirty="0"/>
              <a:t>–First and Last Name, Title</a:t>
            </a:r>
          </a:p>
        </p:txBody>
      </p:sp>
      <p:sp>
        <p:nvSpPr>
          <p:cNvPr id="10" name="Text Placeholder 9"/>
          <p:cNvSpPr>
            <a:spLocks noGrp="1"/>
          </p:cNvSpPr>
          <p:nvPr>
            <p:ph type="body" sz="quarter" idx="13" hasCustomPrompt="1"/>
          </p:nvPr>
        </p:nvSpPr>
        <p:spPr>
          <a:xfrm>
            <a:off x="9781203" y="6400800"/>
            <a:ext cx="1825580" cy="243840"/>
          </a:xfrm>
        </p:spPr>
        <p:txBody>
          <a:bodyPr vert="horz" lIns="0" tIns="45720" rIns="0" bIns="45720" rtlCol="0" anchor="ctr"/>
          <a:lstStyle>
            <a:lvl1pPr marL="0" marR="0" indent="0" algn="r" defTabSz="609535" rtl="0" eaLnBrk="1" fontAlgn="auto" latinLnBrk="0" hangingPunct="1">
              <a:lnSpc>
                <a:spcPct val="90000"/>
              </a:lnSpc>
              <a:spcBef>
                <a:spcPts val="1333"/>
              </a:spcBef>
              <a:spcAft>
                <a:spcPts val="0"/>
              </a:spcAft>
              <a:buClr>
                <a:schemeClr val="bg2">
                  <a:lumMod val="50000"/>
                </a:schemeClr>
              </a:buClr>
              <a:buSzPct val="90000"/>
              <a:buFontTx/>
              <a:buNone/>
              <a:tabLst>
                <a:tab pos="243829" algn="l"/>
              </a:tabLst>
              <a:defRPr lang="en-US" sz="1600" dirty="0">
                <a:solidFill>
                  <a:schemeClr val="bg1"/>
                </a:solidFill>
              </a:defRPr>
            </a:lvl1pPr>
          </a:lstStyle>
          <a:p>
            <a:pPr marL="0" marR="0" lvl="0" indent="0" algn="r" defTabSz="609535" rtl="0" eaLnBrk="1" fontAlgn="auto" latinLnBrk="0" hangingPunct="1">
              <a:lnSpc>
                <a:spcPct val="90000"/>
              </a:lnSpc>
              <a:spcBef>
                <a:spcPts val="1333"/>
              </a:spcBef>
              <a:spcAft>
                <a:spcPts val="0"/>
              </a:spcAft>
              <a:buClr>
                <a:schemeClr val="bg2">
                  <a:lumMod val="50000"/>
                </a:schemeClr>
              </a:buClr>
              <a:buSzPct val="90000"/>
              <a:buFontTx/>
              <a:buNone/>
              <a:tabLst>
                <a:tab pos="243829" algn="l"/>
              </a:tabLst>
              <a:defRPr/>
            </a:pPr>
            <a:r>
              <a:rPr lang="en-US"/>
              <a:t>ni.com</a:t>
            </a:r>
            <a:endParaRPr lang="en-US" dirty="0"/>
          </a:p>
        </p:txBody>
      </p:sp>
    </p:spTree>
    <p:extLst>
      <p:ext uri="{BB962C8B-B14F-4D97-AF65-F5344CB8AC3E}">
        <p14:creationId xmlns:p14="http://schemas.microsoft.com/office/powerpoint/2010/main" val="2481133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Image">
            <a:extLst>
              <a:ext uri="{FF2B5EF4-FFF2-40B4-BE49-F238E27FC236}">
                <a16:creationId xmlns:a16="http://schemas.microsoft.com/office/drawing/2014/main" id="{3FA5E2FE-F552-8E44-8CAA-11AF2ECB65A4}"/>
              </a:ext>
            </a:extLst>
          </p:cNvPr>
          <p:cNvPicPr>
            <a:picLocks noChangeAspect="1"/>
          </p:cNvPicPr>
          <p:nvPr userDrawn="1"/>
        </p:nvPicPr>
        <p:blipFill>
          <a:blip r:embed="rId2"/>
          <a:srcRect/>
          <a:stretch/>
        </p:blipFill>
        <p:spPr>
          <a:xfrm>
            <a:off x="329321" y="325438"/>
            <a:ext cx="654929" cy="438262"/>
          </a:xfrm>
          <a:prstGeom prst="rect">
            <a:avLst/>
          </a:prstGeom>
          <a:ln w="12700">
            <a:miter lim="400000"/>
          </a:ln>
        </p:spPr>
      </p:pic>
      <p:cxnSp>
        <p:nvCxnSpPr>
          <p:cNvPr id="9" name="Straight Connector 8">
            <a:extLst>
              <a:ext uri="{FF2B5EF4-FFF2-40B4-BE49-F238E27FC236}">
                <a16:creationId xmlns:a16="http://schemas.microsoft.com/office/drawing/2014/main" id="{49E0A4BD-6E70-7348-AA5D-2B102D728129}"/>
              </a:ext>
            </a:extLst>
          </p:cNvPr>
          <p:cNvCxnSpPr/>
          <p:nvPr userDrawn="1"/>
        </p:nvCxnSpPr>
        <p:spPr>
          <a:xfrm flipV="1">
            <a:off x="11539538" y="0"/>
            <a:ext cx="0" cy="6858000"/>
          </a:xfrm>
          <a:prstGeom prst="line">
            <a:avLst/>
          </a:prstGeom>
          <a:ln w="1905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8C211B0-1939-C14E-871D-470AA6FB6D00}"/>
              </a:ext>
            </a:extLst>
          </p:cNvPr>
          <p:cNvCxnSpPr/>
          <p:nvPr userDrawn="1"/>
        </p:nvCxnSpPr>
        <p:spPr>
          <a:xfrm flipV="1">
            <a:off x="1307285" y="0"/>
            <a:ext cx="0" cy="6858000"/>
          </a:xfrm>
          <a:prstGeom prst="line">
            <a:avLst/>
          </a:prstGeom>
          <a:ln w="1905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8E5425ED-BA0E-BA45-B359-8F0B1EAF4896}"/>
              </a:ext>
            </a:extLst>
          </p:cNvPr>
          <p:cNvSpPr>
            <a:spLocks noGrp="1"/>
          </p:cNvSpPr>
          <p:nvPr>
            <p:ph type="title" hasCustomPrompt="1"/>
          </p:nvPr>
        </p:nvSpPr>
        <p:spPr>
          <a:xfrm>
            <a:off x="1639100" y="1493540"/>
            <a:ext cx="9568671" cy="1421928"/>
          </a:xfrm>
        </p:spPr>
        <p:txBody>
          <a:bodyPr/>
          <a:lstStyle>
            <a:lvl1pPr>
              <a:defRPr sz="4800">
                <a:solidFill>
                  <a:schemeClr val="tx1"/>
                </a:solidFill>
              </a:defRPr>
            </a:lvl1pPr>
          </a:lstStyle>
          <a:p>
            <a:r>
              <a:rPr lang="en-US" dirty="0"/>
              <a:t>Presentation Title Here</a:t>
            </a:r>
            <a:br>
              <a:rPr lang="en-US" dirty="0"/>
            </a:br>
            <a:r>
              <a:rPr lang="en-US" dirty="0"/>
              <a:t>Presentation Title Here</a:t>
            </a:r>
          </a:p>
        </p:txBody>
      </p:sp>
      <p:sp>
        <p:nvSpPr>
          <p:cNvPr id="22" name="Text Placeholder 21">
            <a:extLst>
              <a:ext uri="{FF2B5EF4-FFF2-40B4-BE49-F238E27FC236}">
                <a16:creationId xmlns:a16="http://schemas.microsoft.com/office/drawing/2014/main" id="{AC7FC915-1962-DA49-9050-5A5223A48E27}"/>
              </a:ext>
            </a:extLst>
          </p:cNvPr>
          <p:cNvSpPr>
            <a:spLocks noGrp="1"/>
          </p:cNvSpPr>
          <p:nvPr>
            <p:ph type="body" sz="quarter" idx="10" hasCustomPrompt="1"/>
          </p:nvPr>
        </p:nvSpPr>
        <p:spPr>
          <a:xfrm>
            <a:off x="1639079" y="3252724"/>
            <a:ext cx="9568671" cy="424732"/>
          </a:xfrm>
        </p:spPr>
        <p:txBody>
          <a:bodyPr wrap="square">
            <a:spAutoFit/>
          </a:bodyPr>
          <a:lstStyle>
            <a:lvl1pPr marL="0" indent="0">
              <a:buNone/>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Subhead</a:t>
            </a:r>
          </a:p>
        </p:txBody>
      </p:sp>
      <p:sp>
        <p:nvSpPr>
          <p:cNvPr id="26" name="Text Placeholder 25">
            <a:extLst>
              <a:ext uri="{FF2B5EF4-FFF2-40B4-BE49-F238E27FC236}">
                <a16:creationId xmlns:a16="http://schemas.microsoft.com/office/drawing/2014/main" id="{A1EA0B09-CDD3-0E41-BC40-747E5884DF59}"/>
              </a:ext>
            </a:extLst>
          </p:cNvPr>
          <p:cNvSpPr>
            <a:spLocks noGrp="1"/>
          </p:cNvSpPr>
          <p:nvPr>
            <p:ph type="body" sz="quarter" idx="13" hasCustomPrompt="1"/>
          </p:nvPr>
        </p:nvSpPr>
        <p:spPr>
          <a:xfrm>
            <a:off x="1630322" y="4686301"/>
            <a:ext cx="4628425" cy="341632"/>
          </a:xfrm>
        </p:spPr>
        <p:txBody>
          <a:bodyPr wrap="square">
            <a:spAutoFit/>
          </a:bodyPr>
          <a:lstStyle>
            <a:lvl1pPr marL="0" indent="0">
              <a:buNone/>
              <a:defRPr sz="1800">
                <a:solidFill>
                  <a:schemeClr val="tx1"/>
                </a:solidFill>
                <a:latin typeface="Consolas" panose="020B0609020204030204" pitchFamily="49" charset="0"/>
                <a:cs typeface="Consolas" panose="020B0609020204030204" pitchFamily="49" charset="0"/>
              </a:defRPr>
            </a:lvl1pPr>
          </a:lstStyle>
          <a:p>
            <a:pPr lvl="0"/>
            <a:r>
              <a:rPr lang="en-US" dirty="0"/>
              <a:t>Speaker Name</a:t>
            </a:r>
          </a:p>
        </p:txBody>
      </p:sp>
      <p:sp>
        <p:nvSpPr>
          <p:cNvPr id="27" name="Text Placeholder 25">
            <a:extLst>
              <a:ext uri="{FF2B5EF4-FFF2-40B4-BE49-F238E27FC236}">
                <a16:creationId xmlns:a16="http://schemas.microsoft.com/office/drawing/2014/main" id="{F85459DA-31C7-824B-9301-287ACA2CDAFA}"/>
              </a:ext>
            </a:extLst>
          </p:cNvPr>
          <p:cNvSpPr>
            <a:spLocks noGrp="1"/>
          </p:cNvSpPr>
          <p:nvPr>
            <p:ph type="body" sz="quarter" idx="14" hasCustomPrompt="1"/>
          </p:nvPr>
        </p:nvSpPr>
        <p:spPr>
          <a:xfrm>
            <a:off x="1630322" y="5050528"/>
            <a:ext cx="4628425" cy="313932"/>
          </a:xfrm>
        </p:spPr>
        <p:txBody>
          <a:bodyPr wrap="square">
            <a:spAutoFit/>
          </a:bodyPr>
          <a:lstStyle>
            <a:lvl1pPr marL="0" indent="0">
              <a:buNone/>
              <a:defRPr sz="1600">
                <a:solidFill>
                  <a:schemeClr val="tx1"/>
                </a:solidFill>
                <a:latin typeface="Consolas" panose="020B0609020204030204" pitchFamily="49" charset="0"/>
                <a:cs typeface="Consolas" panose="020B0609020204030204" pitchFamily="49" charset="0"/>
              </a:defRPr>
            </a:lvl1pPr>
          </a:lstStyle>
          <a:p>
            <a:pPr lvl="0"/>
            <a:r>
              <a:rPr lang="en-US" dirty="0"/>
              <a:t>Title/Occupation</a:t>
            </a:r>
          </a:p>
        </p:txBody>
      </p:sp>
      <p:sp>
        <p:nvSpPr>
          <p:cNvPr id="28" name="Text Placeholder 25">
            <a:extLst>
              <a:ext uri="{FF2B5EF4-FFF2-40B4-BE49-F238E27FC236}">
                <a16:creationId xmlns:a16="http://schemas.microsoft.com/office/drawing/2014/main" id="{08A27863-A97F-7D4A-A6F5-AC0DFD14141A}"/>
              </a:ext>
            </a:extLst>
          </p:cNvPr>
          <p:cNvSpPr>
            <a:spLocks noGrp="1"/>
          </p:cNvSpPr>
          <p:nvPr>
            <p:ph type="body" sz="quarter" idx="15" hasCustomPrompt="1"/>
          </p:nvPr>
        </p:nvSpPr>
        <p:spPr>
          <a:xfrm>
            <a:off x="6588075" y="4686301"/>
            <a:ext cx="4619670" cy="341632"/>
          </a:xfrm>
        </p:spPr>
        <p:txBody>
          <a:bodyPr wrap="square">
            <a:spAutoFit/>
          </a:bodyPr>
          <a:lstStyle>
            <a:lvl1pPr marL="0" indent="0">
              <a:buNone/>
              <a:defRPr sz="1800">
                <a:solidFill>
                  <a:schemeClr val="tx1"/>
                </a:solidFill>
                <a:latin typeface="Consolas" panose="020B0609020204030204" pitchFamily="49" charset="0"/>
                <a:cs typeface="Consolas" panose="020B0609020204030204" pitchFamily="49" charset="0"/>
              </a:defRPr>
            </a:lvl1pPr>
          </a:lstStyle>
          <a:p>
            <a:pPr lvl="0"/>
            <a:r>
              <a:rPr lang="en-US" dirty="0"/>
              <a:t>Speaker Name</a:t>
            </a:r>
          </a:p>
        </p:txBody>
      </p:sp>
      <p:sp>
        <p:nvSpPr>
          <p:cNvPr id="29" name="Text Placeholder 25">
            <a:extLst>
              <a:ext uri="{FF2B5EF4-FFF2-40B4-BE49-F238E27FC236}">
                <a16:creationId xmlns:a16="http://schemas.microsoft.com/office/drawing/2014/main" id="{099DDB18-B4D0-684E-A8EC-C326C4EF296F}"/>
              </a:ext>
            </a:extLst>
          </p:cNvPr>
          <p:cNvSpPr>
            <a:spLocks noGrp="1"/>
          </p:cNvSpPr>
          <p:nvPr>
            <p:ph type="body" sz="quarter" idx="16" hasCustomPrompt="1"/>
          </p:nvPr>
        </p:nvSpPr>
        <p:spPr>
          <a:xfrm>
            <a:off x="6588075" y="5050528"/>
            <a:ext cx="4619670" cy="313932"/>
          </a:xfrm>
        </p:spPr>
        <p:txBody>
          <a:bodyPr wrap="square">
            <a:spAutoFit/>
          </a:bodyPr>
          <a:lstStyle>
            <a:lvl1pPr marL="0" indent="0">
              <a:buNone/>
              <a:defRPr sz="1600">
                <a:solidFill>
                  <a:schemeClr val="tx1"/>
                </a:solidFill>
                <a:latin typeface="Consolas" panose="020B0609020204030204" pitchFamily="49" charset="0"/>
                <a:cs typeface="Consolas" panose="020B0609020204030204" pitchFamily="49" charset="0"/>
              </a:defRPr>
            </a:lvl1pPr>
          </a:lstStyle>
          <a:p>
            <a:pPr lvl="0"/>
            <a:r>
              <a:rPr lang="en-US" dirty="0"/>
              <a:t>Title/Occupation</a:t>
            </a:r>
          </a:p>
        </p:txBody>
      </p:sp>
      <p:sp>
        <p:nvSpPr>
          <p:cNvPr id="11" name="Rectangle 10">
            <a:extLst>
              <a:ext uri="{FF2B5EF4-FFF2-40B4-BE49-F238E27FC236}">
                <a16:creationId xmlns:a16="http://schemas.microsoft.com/office/drawing/2014/main" id="{3930D7EC-0A0E-2F46-9A34-0700B56C70E0}"/>
              </a:ext>
            </a:extLst>
          </p:cNvPr>
          <p:cNvSpPr/>
          <p:nvPr userDrawn="1"/>
        </p:nvSpPr>
        <p:spPr>
          <a:xfrm>
            <a:off x="436825"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414193572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40068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430015"/>
            <a:ext cx="10972800" cy="444214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800"/>
          </a:p>
        </p:txBody>
      </p:sp>
      <p:sp>
        <p:nvSpPr>
          <p:cNvPr id="21" name="Text Placeholder 6"/>
          <p:cNvSpPr>
            <a:spLocks noGrp="1"/>
          </p:cNvSpPr>
          <p:nvPr>
            <p:ph type="body" sz="quarter" idx="10" hasCustomPrompt="1"/>
          </p:nvPr>
        </p:nvSpPr>
        <p:spPr>
          <a:xfrm>
            <a:off x="605368" y="1010280"/>
            <a:ext cx="10972800" cy="365760"/>
          </a:xfrm>
        </p:spPr>
        <p:txBody>
          <a:bodyPr anchor="ctr"/>
          <a:lstStyle>
            <a:lvl1pPr marL="0" marR="0" indent="0" algn="l" defTabSz="914378" rtl="0" eaLnBrk="1" fontAlgn="auto" latinLnBrk="0" hangingPunct="1">
              <a:lnSpc>
                <a:spcPct val="90000"/>
              </a:lnSpc>
              <a:spcBef>
                <a:spcPts val="1000"/>
              </a:spcBef>
              <a:spcAft>
                <a:spcPts val="0"/>
              </a:spcAft>
              <a:buClrTx/>
              <a:buSzTx/>
              <a:buFont typeface="Arial"/>
              <a:buNone/>
              <a:tabLst/>
              <a:defRPr sz="1800">
                <a:solidFill>
                  <a:schemeClr val="bg2">
                    <a:lumMod val="50000"/>
                  </a:schemeClr>
                </a:solidFill>
              </a:defRPr>
            </a:lvl1pPr>
          </a:lstStyle>
          <a:p>
            <a:pPr marL="0" marR="0" lvl="0" indent="0" algn="l" defTabSz="914378" rtl="0" eaLnBrk="1" fontAlgn="auto" latinLnBrk="0" hangingPunct="1">
              <a:lnSpc>
                <a:spcPct val="90000"/>
              </a:lnSpc>
              <a:spcBef>
                <a:spcPts val="1000"/>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2"/>
            <a:ext cx="1893147" cy="344043"/>
          </a:xfrm>
          <a:prstGeom prst="rect">
            <a:avLst/>
          </a:prstGeom>
        </p:spPr>
      </p:pic>
    </p:spTree>
    <p:extLst>
      <p:ext uri="{BB962C8B-B14F-4D97-AF65-F5344CB8AC3E}">
        <p14:creationId xmlns:p14="http://schemas.microsoft.com/office/powerpoint/2010/main" val="176676428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1_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a:solidFill>
                  <a:schemeClr val="bg1"/>
                </a:solidFill>
              </a:rPr>
              <a:t>ni.com</a:t>
            </a:r>
          </a:p>
        </p:txBody>
      </p:sp>
      <p:pic>
        <p:nvPicPr>
          <p:cNvPr id="9" name="Picture Placeholder 15">
            <a:extLst>
              <a:ext uri="{FF2B5EF4-FFF2-40B4-BE49-F238E27FC236}">
                <a16:creationId xmlns:a16="http://schemas.microsoft.com/office/drawing/2014/main" id="{FB63119D-1871-9144-BFEE-A5168CA4F4F3}"/>
              </a:ext>
            </a:extLst>
          </p:cNvPr>
          <p:cNvPicPr>
            <a:picLocks noChangeAspect="1"/>
          </p:cNvPicPr>
          <p:nvPr userDrawn="1"/>
        </p:nvPicPr>
        <p:blipFill rotWithShape="1">
          <a:blip r:embed="rId3" cstate="hqprint">
            <a:alphaModFix amt="20000"/>
            <a:extLst>
              <a:ext uri="{28A0092B-C50C-407E-A947-70E740481C1C}">
                <a14:useLocalDpi xmlns:a14="http://schemas.microsoft.com/office/drawing/2010/main"/>
              </a:ext>
            </a:extLst>
          </a:blip>
          <a:srcRect l="-1216" t="3766" r="-2127" b="-2711"/>
          <a:stretch/>
        </p:blipFill>
        <p:spPr>
          <a:xfrm>
            <a:off x="1087718" y="1128051"/>
            <a:ext cx="10016565" cy="4986187"/>
          </a:xfrm>
          <a:prstGeom prst="rect">
            <a:avLst/>
          </a:prstGeom>
        </p:spPr>
      </p:pic>
    </p:spTree>
    <p:extLst>
      <p:ext uri="{BB962C8B-B14F-4D97-AF65-F5344CB8AC3E}">
        <p14:creationId xmlns:p14="http://schemas.microsoft.com/office/powerpoint/2010/main" val="71772771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a:t>Drag or insert image</a:t>
            </a:r>
          </a:p>
        </p:txBody>
      </p:sp>
      <p:sp>
        <p:nvSpPr>
          <p:cNvPr id="6" name="Rectangle 5"/>
          <p:cNvSpPr/>
          <p:nvPr userDrawn="1"/>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a:t>Master text styles</a:t>
            </a:r>
          </a:p>
          <a:p>
            <a:pPr lvl="1"/>
            <a:r>
              <a:rPr lang="en-US"/>
              <a:t>Second level</a:t>
            </a:r>
          </a:p>
          <a:p>
            <a:pPr lvl="2"/>
            <a:r>
              <a:rPr lang="en-US"/>
              <a:t>Third level</a:t>
            </a:r>
          </a:p>
          <a:p>
            <a:pPr lvl="3"/>
            <a:r>
              <a:rPr lang="en-US"/>
              <a:t>Fourth level</a:t>
            </a:r>
          </a:p>
          <a:p>
            <a:pPr lvl="3"/>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109563024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center heading">
    <p:bg>
      <p:bgPr>
        <a:solidFill>
          <a:srgbClr val="363A45"/>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3FB5B79-F18B-5F4C-AEA9-4276D810F7BF}"/>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l="1275" t="36257" r="-738" b="7090"/>
          <a:stretch/>
        </p:blipFill>
        <p:spPr>
          <a:xfrm>
            <a:off x="1761238" y="5135543"/>
            <a:ext cx="3987461" cy="1469973"/>
          </a:xfrm>
          <a:prstGeom prst="rect">
            <a:avLst/>
          </a:prstGeom>
        </p:spPr>
      </p:pic>
      <p:pic>
        <p:nvPicPr>
          <p:cNvPr id="20" name="Picture 19">
            <a:extLst>
              <a:ext uri="{FF2B5EF4-FFF2-40B4-BE49-F238E27FC236}">
                <a16:creationId xmlns:a16="http://schemas.microsoft.com/office/drawing/2014/main" id="{73F4EAB4-87F0-6745-8E83-AD42970E63AC}"/>
              </a:ext>
            </a:extLst>
          </p:cNvPr>
          <p:cNvPicPr>
            <a:picLocks noChangeAspect="1"/>
          </p:cNvPicPr>
          <p:nvPr userDrawn="1"/>
        </p:nvPicPr>
        <p:blipFill rotWithShape="1">
          <a:blip r:embed="rId3" cstate="screen">
            <a:alphaModFix amt="8000"/>
            <a:extLst>
              <a:ext uri="{28A0092B-C50C-407E-A947-70E740481C1C}">
                <a14:useLocalDpi xmlns:a14="http://schemas.microsoft.com/office/drawing/2010/main"/>
              </a:ext>
            </a:extLst>
          </a:blip>
          <a:srcRect l="16821" t="66444" r="23477" b="-31782"/>
          <a:stretch/>
        </p:blipFill>
        <p:spPr>
          <a:xfrm>
            <a:off x="-1" y="0"/>
            <a:ext cx="12192001" cy="6858000"/>
          </a:xfrm>
          <a:prstGeom prst="rect">
            <a:avLst/>
          </a:prstGeom>
          <a:noFill/>
          <a:effectLst/>
        </p:spPr>
      </p:pic>
      <p:pic>
        <p:nvPicPr>
          <p:cNvPr id="26" name="Picture 25">
            <a:extLst>
              <a:ext uri="{FF2B5EF4-FFF2-40B4-BE49-F238E27FC236}">
                <a16:creationId xmlns:a16="http://schemas.microsoft.com/office/drawing/2014/main" id="{0BCDE759-844F-0745-ACBA-0448E83ABF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14693" y="1110019"/>
            <a:ext cx="6259619" cy="3675796"/>
          </a:xfrm>
          <a:prstGeom prst="rect">
            <a:avLst/>
          </a:prstGeom>
        </p:spPr>
      </p:pic>
      <p:pic>
        <p:nvPicPr>
          <p:cNvPr id="28" name="Picture 27">
            <a:extLst>
              <a:ext uri="{FF2B5EF4-FFF2-40B4-BE49-F238E27FC236}">
                <a16:creationId xmlns:a16="http://schemas.microsoft.com/office/drawing/2014/main" id="{E6CDF939-55ED-C74C-B1F0-AEA53B2BE114}"/>
              </a:ext>
            </a:extLst>
          </p:cNvPr>
          <p:cNvPicPr>
            <a:picLocks noChangeAspect="1"/>
          </p:cNvPicPr>
          <p:nvPr userDrawn="1"/>
        </p:nvPicPr>
        <p:blipFill rotWithShape="1">
          <a:blip r:embed="rId5" cstate="screen">
            <a:alphaModFix amt="80000"/>
            <a:extLst>
              <a:ext uri="{28A0092B-C50C-407E-A947-70E740481C1C}">
                <a14:useLocalDpi xmlns:a14="http://schemas.microsoft.com/office/drawing/2010/main"/>
              </a:ext>
            </a:extLst>
          </a:blip>
          <a:srcRect/>
          <a:stretch/>
        </p:blipFill>
        <p:spPr>
          <a:xfrm>
            <a:off x="8658127" y="243137"/>
            <a:ext cx="3556608" cy="1653947"/>
          </a:xfrm>
          <a:prstGeom prst="rect">
            <a:avLst/>
          </a:prstGeom>
        </p:spPr>
      </p:pic>
      <p:pic>
        <p:nvPicPr>
          <p:cNvPr id="29" name="Picture 28">
            <a:extLst>
              <a:ext uri="{FF2B5EF4-FFF2-40B4-BE49-F238E27FC236}">
                <a16:creationId xmlns:a16="http://schemas.microsoft.com/office/drawing/2014/main" id="{0BD97927-3BD2-1C49-9817-46EB2D2FBF6B}"/>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9970631" y="375583"/>
            <a:ext cx="1617776" cy="1617776"/>
          </a:xfrm>
          <a:prstGeom prst="rect">
            <a:avLst/>
          </a:prstGeom>
        </p:spPr>
      </p:pic>
      <p:pic>
        <p:nvPicPr>
          <p:cNvPr id="30" name="Picture 29">
            <a:extLst>
              <a:ext uri="{FF2B5EF4-FFF2-40B4-BE49-F238E27FC236}">
                <a16:creationId xmlns:a16="http://schemas.microsoft.com/office/drawing/2014/main" id="{874F6B73-D01F-C24F-9AE2-A6313F94FEEF}"/>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Tree>
    <p:extLst>
      <p:ext uri="{BB962C8B-B14F-4D97-AF65-F5344CB8AC3E}">
        <p14:creationId xmlns:p14="http://schemas.microsoft.com/office/powerpoint/2010/main" val="158207219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p:tgtEl>
                                          <p:spTgt spid="30"/>
                                        </p:tgtEl>
                                        <p:attrNameLst>
                                          <p:attrName>ppt_x</p:attrName>
                                        </p:attrNameLst>
                                      </p:cBhvr>
                                      <p:tavLst>
                                        <p:tav tm="0">
                                          <p:val>
                                            <p:strVal val="#ppt_x-#ppt_w*1.125000"/>
                                          </p:val>
                                        </p:tav>
                                        <p:tav tm="100000">
                                          <p:val>
                                            <p:strVal val="#ppt_x"/>
                                          </p:val>
                                        </p:tav>
                                      </p:tavLst>
                                    </p:anim>
                                    <p:animEffect transition="in" filter="wipe(right)">
                                      <p:cBhvr>
                                        <p:cTn id="8" dur="500"/>
                                        <p:tgtEl>
                                          <p:spTgt spid="30"/>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ntro slide no animation">
    <p:bg>
      <p:bgPr>
        <a:solidFill>
          <a:srgbClr val="363A45"/>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3FB5B79-F18B-5F4C-AEA9-4276D810F7BF}"/>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l="1275" t="36257" r="-738" b="7090"/>
          <a:stretch/>
        </p:blipFill>
        <p:spPr>
          <a:xfrm>
            <a:off x="1761238" y="5135543"/>
            <a:ext cx="3987461" cy="1469973"/>
          </a:xfrm>
          <a:prstGeom prst="rect">
            <a:avLst/>
          </a:prstGeom>
        </p:spPr>
      </p:pic>
      <p:pic>
        <p:nvPicPr>
          <p:cNvPr id="20" name="Picture 19">
            <a:extLst>
              <a:ext uri="{FF2B5EF4-FFF2-40B4-BE49-F238E27FC236}">
                <a16:creationId xmlns:a16="http://schemas.microsoft.com/office/drawing/2014/main" id="{73F4EAB4-87F0-6745-8E83-AD42970E63AC}"/>
              </a:ext>
            </a:extLst>
          </p:cNvPr>
          <p:cNvPicPr>
            <a:picLocks noChangeAspect="1"/>
          </p:cNvPicPr>
          <p:nvPr userDrawn="1"/>
        </p:nvPicPr>
        <p:blipFill rotWithShape="1">
          <a:blip r:embed="rId3" cstate="screen">
            <a:alphaModFix amt="8000"/>
            <a:extLst>
              <a:ext uri="{28A0092B-C50C-407E-A947-70E740481C1C}">
                <a14:useLocalDpi xmlns:a14="http://schemas.microsoft.com/office/drawing/2010/main"/>
              </a:ext>
            </a:extLst>
          </a:blip>
          <a:srcRect l="16821" t="66444" r="23477" b="-31782"/>
          <a:stretch/>
        </p:blipFill>
        <p:spPr>
          <a:xfrm>
            <a:off x="-1" y="0"/>
            <a:ext cx="12192001" cy="6858000"/>
          </a:xfrm>
          <a:prstGeom prst="rect">
            <a:avLst/>
          </a:prstGeom>
          <a:noFill/>
          <a:effectLst/>
        </p:spPr>
      </p:pic>
      <p:pic>
        <p:nvPicPr>
          <p:cNvPr id="26" name="Picture 25">
            <a:extLst>
              <a:ext uri="{FF2B5EF4-FFF2-40B4-BE49-F238E27FC236}">
                <a16:creationId xmlns:a16="http://schemas.microsoft.com/office/drawing/2014/main" id="{0BCDE759-844F-0745-ACBA-0448E83ABF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14693" y="1110019"/>
            <a:ext cx="6259619" cy="3675796"/>
          </a:xfrm>
          <a:prstGeom prst="rect">
            <a:avLst/>
          </a:prstGeom>
        </p:spPr>
      </p:pic>
      <p:pic>
        <p:nvPicPr>
          <p:cNvPr id="28" name="Picture 27">
            <a:extLst>
              <a:ext uri="{FF2B5EF4-FFF2-40B4-BE49-F238E27FC236}">
                <a16:creationId xmlns:a16="http://schemas.microsoft.com/office/drawing/2014/main" id="{E6CDF939-55ED-C74C-B1F0-AEA53B2BE114}"/>
              </a:ext>
            </a:extLst>
          </p:cNvPr>
          <p:cNvPicPr>
            <a:picLocks noChangeAspect="1"/>
          </p:cNvPicPr>
          <p:nvPr userDrawn="1"/>
        </p:nvPicPr>
        <p:blipFill rotWithShape="1">
          <a:blip r:embed="rId5" cstate="screen">
            <a:alphaModFix amt="80000"/>
            <a:extLst>
              <a:ext uri="{28A0092B-C50C-407E-A947-70E740481C1C}">
                <a14:useLocalDpi xmlns:a14="http://schemas.microsoft.com/office/drawing/2010/main"/>
              </a:ext>
            </a:extLst>
          </a:blip>
          <a:srcRect/>
          <a:stretch/>
        </p:blipFill>
        <p:spPr>
          <a:xfrm>
            <a:off x="8658127" y="243137"/>
            <a:ext cx="3556608" cy="1653947"/>
          </a:xfrm>
          <a:prstGeom prst="rect">
            <a:avLst/>
          </a:prstGeom>
        </p:spPr>
      </p:pic>
      <p:pic>
        <p:nvPicPr>
          <p:cNvPr id="29" name="Picture 28">
            <a:extLst>
              <a:ext uri="{FF2B5EF4-FFF2-40B4-BE49-F238E27FC236}">
                <a16:creationId xmlns:a16="http://schemas.microsoft.com/office/drawing/2014/main" id="{0BD97927-3BD2-1C49-9817-46EB2D2FBF6B}"/>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9970631" y="375583"/>
            <a:ext cx="1617776" cy="1617776"/>
          </a:xfrm>
          <a:prstGeom prst="rect">
            <a:avLst/>
          </a:prstGeom>
        </p:spPr>
      </p:pic>
      <p:pic>
        <p:nvPicPr>
          <p:cNvPr id="30" name="Picture 29">
            <a:extLst>
              <a:ext uri="{FF2B5EF4-FFF2-40B4-BE49-F238E27FC236}">
                <a16:creationId xmlns:a16="http://schemas.microsoft.com/office/drawing/2014/main" id="{874F6B73-D01F-C24F-9AE2-A6313F94FEEF}"/>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Tree>
    <p:extLst>
      <p:ext uri="{BB962C8B-B14F-4D97-AF65-F5344CB8AC3E}">
        <p14:creationId xmlns:p14="http://schemas.microsoft.com/office/powerpoint/2010/main" val="4181235034"/>
      </p:ext>
    </p:extLst>
  </p:cSld>
  <p:clrMapOvr>
    <a:masterClrMapping/>
  </p:clrMapOvr>
  <p:transition spd="slow"/>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center heading">
    <p:bg>
      <p:bgPr>
        <a:solidFill>
          <a:srgbClr val="363A45"/>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3FB5B79-F18B-5F4C-AEA9-4276D810F7BF}"/>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l="1275" t="36257" r="-738" b="7090"/>
          <a:stretch/>
        </p:blipFill>
        <p:spPr>
          <a:xfrm>
            <a:off x="1761238" y="5135543"/>
            <a:ext cx="3987461" cy="1469973"/>
          </a:xfrm>
          <a:prstGeom prst="rect">
            <a:avLst/>
          </a:prstGeom>
        </p:spPr>
      </p:pic>
      <p:pic>
        <p:nvPicPr>
          <p:cNvPr id="20" name="Picture 19">
            <a:extLst>
              <a:ext uri="{FF2B5EF4-FFF2-40B4-BE49-F238E27FC236}">
                <a16:creationId xmlns:a16="http://schemas.microsoft.com/office/drawing/2014/main" id="{73F4EAB4-87F0-6745-8E83-AD42970E63AC}"/>
              </a:ext>
            </a:extLst>
          </p:cNvPr>
          <p:cNvPicPr>
            <a:picLocks noChangeAspect="1"/>
          </p:cNvPicPr>
          <p:nvPr userDrawn="1"/>
        </p:nvPicPr>
        <p:blipFill rotWithShape="1">
          <a:blip r:embed="rId3" cstate="screen">
            <a:alphaModFix amt="8000"/>
            <a:extLst>
              <a:ext uri="{28A0092B-C50C-407E-A947-70E740481C1C}">
                <a14:useLocalDpi xmlns:a14="http://schemas.microsoft.com/office/drawing/2010/main"/>
              </a:ext>
            </a:extLst>
          </a:blip>
          <a:srcRect l="16821" t="66444" r="23477" b="-31782"/>
          <a:stretch/>
        </p:blipFill>
        <p:spPr>
          <a:xfrm>
            <a:off x="-1" y="0"/>
            <a:ext cx="12192001" cy="6858000"/>
          </a:xfrm>
          <a:prstGeom prst="rect">
            <a:avLst/>
          </a:prstGeom>
          <a:noFill/>
          <a:effectLst/>
        </p:spPr>
      </p:pic>
      <p:pic>
        <p:nvPicPr>
          <p:cNvPr id="28" name="Picture 27">
            <a:extLst>
              <a:ext uri="{FF2B5EF4-FFF2-40B4-BE49-F238E27FC236}">
                <a16:creationId xmlns:a16="http://schemas.microsoft.com/office/drawing/2014/main" id="{E6CDF939-55ED-C74C-B1F0-AEA53B2BE114}"/>
              </a:ext>
            </a:extLst>
          </p:cNvPr>
          <p:cNvPicPr>
            <a:picLocks noChangeAspect="1"/>
          </p:cNvPicPr>
          <p:nvPr userDrawn="1"/>
        </p:nvPicPr>
        <p:blipFill rotWithShape="1">
          <a:blip r:embed="rId4" cstate="screen">
            <a:alphaModFix amt="80000"/>
            <a:extLst>
              <a:ext uri="{28A0092B-C50C-407E-A947-70E740481C1C}">
                <a14:useLocalDpi xmlns:a14="http://schemas.microsoft.com/office/drawing/2010/main"/>
              </a:ext>
            </a:extLst>
          </a:blip>
          <a:srcRect/>
          <a:stretch/>
        </p:blipFill>
        <p:spPr>
          <a:xfrm>
            <a:off x="8658127" y="243137"/>
            <a:ext cx="3556608" cy="1653947"/>
          </a:xfrm>
          <a:prstGeom prst="rect">
            <a:avLst/>
          </a:prstGeom>
        </p:spPr>
      </p:pic>
      <p:pic>
        <p:nvPicPr>
          <p:cNvPr id="29" name="Picture 28">
            <a:extLst>
              <a:ext uri="{FF2B5EF4-FFF2-40B4-BE49-F238E27FC236}">
                <a16:creationId xmlns:a16="http://schemas.microsoft.com/office/drawing/2014/main" id="{0BD97927-3BD2-1C49-9817-46EB2D2FBF6B}"/>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9970631" y="375583"/>
            <a:ext cx="1617776" cy="1617776"/>
          </a:xfrm>
          <a:prstGeom prst="rect">
            <a:avLst/>
          </a:prstGeom>
        </p:spPr>
      </p:pic>
      <p:pic>
        <p:nvPicPr>
          <p:cNvPr id="30" name="Picture 29">
            <a:extLst>
              <a:ext uri="{FF2B5EF4-FFF2-40B4-BE49-F238E27FC236}">
                <a16:creationId xmlns:a16="http://schemas.microsoft.com/office/drawing/2014/main" id="{874F6B73-D01F-C24F-9AE2-A6313F94FEEF}"/>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Tree>
    <p:extLst>
      <p:ext uri="{BB962C8B-B14F-4D97-AF65-F5344CB8AC3E}">
        <p14:creationId xmlns:p14="http://schemas.microsoft.com/office/powerpoint/2010/main" val="415219550"/>
      </p:ext>
    </p:extLst>
  </p:cSld>
  <p:clrMapOvr>
    <a:masterClrMapping/>
  </p:clrMapOvr>
  <p:transition spd="slow"/>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enter 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vert="horz" lIns="0" tIns="173736" rIns="0" bIns="174160" rtlCol="0" anchor="ctr">
            <a:noAutofit/>
          </a:bodyPr>
          <a:lstStyle>
            <a:lvl1pPr>
              <a:defRPr lang="en-US" dirty="0">
                <a:solidFill>
                  <a:schemeClr val="bg1"/>
                </a:solidFill>
                <a:latin typeface="+mn-lt"/>
              </a:defRPr>
            </a:lvl1pPr>
          </a:lstStyle>
          <a:p>
            <a:pPr lvl="0"/>
            <a:r>
              <a:rPr lang="en-US" dirty="0"/>
              <a:t>Click to Edit Heading Text</a:t>
            </a:r>
          </a:p>
        </p:txBody>
      </p:sp>
    </p:spTree>
    <p:extLst>
      <p:ext uri="{BB962C8B-B14F-4D97-AF65-F5344CB8AC3E}">
        <p14:creationId xmlns:p14="http://schemas.microsoft.com/office/powerpoint/2010/main" val="2433442498"/>
      </p:ext>
    </p:extLst>
  </p:cSld>
  <p:clrMapOvr>
    <a:masterClrMapping/>
  </p:clrMapOvr>
  <p:transition spd="slow"/>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enter heading with subhead">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2959645"/>
            <a:ext cx="12192000" cy="667364"/>
          </a:xfrm>
          <a:prstGeom prst="rect">
            <a:avLst/>
          </a:prstGeom>
          <a:noFill/>
        </p:spPr>
        <p:txBody>
          <a:bodyPr vert="horz" lIns="0" tIns="43505" rIns="0" bIns="43505" rtlCol="0" anchor="ctr">
            <a:noAutofit/>
          </a:bodyPr>
          <a:lstStyle>
            <a:lvl1pPr marL="0" indent="0" algn="ctr">
              <a:buFontTx/>
              <a:buNone/>
              <a:defRPr lang="en-US" sz="3467" b="0" i="0" u="none" spc="0" baseline="0" dirty="0" smtClean="0">
                <a:solidFill>
                  <a:schemeClr val="bg1"/>
                </a:solidFill>
                <a:effectLst/>
                <a:latin typeface="+mn-lt"/>
                <a:ea typeface="Univers Com 45 Light" charset="0"/>
                <a:cs typeface="Univers Com 45 Light" charset="0"/>
              </a:defRPr>
            </a:lvl1pPr>
          </a:lstStyle>
          <a:p>
            <a:pPr lvl="0">
              <a:spcBef>
                <a:spcPct val="0"/>
              </a:spcBef>
            </a:pPr>
            <a:r>
              <a:rPr lang="en-US" dirty="0"/>
              <a:t>Click to Edit Master Title Style</a:t>
            </a:r>
          </a:p>
        </p:txBody>
      </p:sp>
      <p:sp>
        <p:nvSpPr>
          <p:cNvPr id="5" name="Text Placeholder 2"/>
          <p:cNvSpPr>
            <a:spLocks noGrp="1"/>
          </p:cNvSpPr>
          <p:nvPr>
            <p:ph type="body" sz="quarter" idx="11" hasCustomPrompt="1"/>
          </p:nvPr>
        </p:nvSpPr>
        <p:spPr>
          <a:xfrm>
            <a:off x="0" y="3627008"/>
            <a:ext cx="12192000" cy="502766"/>
          </a:xfrm>
          <a:prstGeom prst="rect">
            <a:avLst/>
          </a:prstGeom>
          <a:effectLst/>
        </p:spPr>
        <p:txBody>
          <a:bodyPr vert="horz" anchor="t">
            <a:spAutoFit/>
          </a:bodyPr>
          <a:lstStyle>
            <a:lvl1pPr marL="0" indent="0" algn="ctr">
              <a:buNone/>
              <a:defRPr sz="2667" b="0" i="0" spc="0" baseline="0">
                <a:solidFill>
                  <a:schemeClr val="bg1"/>
                </a:solidFill>
                <a:effectLst/>
                <a:latin typeface="+mn-lt"/>
                <a:cs typeface="Univers Com 45 Light"/>
              </a:defRPr>
            </a:lvl1pPr>
          </a:lstStyle>
          <a:p>
            <a:pPr lvl="0"/>
            <a:r>
              <a:rPr lang="en-US" dirty="0"/>
              <a:t>Subhead</a:t>
            </a:r>
          </a:p>
        </p:txBody>
      </p:sp>
    </p:spTree>
    <p:extLst>
      <p:ext uri="{BB962C8B-B14F-4D97-AF65-F5344CB8AC3E}">
        <p14:creationId xmlns:p14="http://schemas.microsoft.com/office/powerpoint/2010/main" val="88879293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 speak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3042093"/>
            <a:ext cx="12192000" cy="539159"/>
          </a:xfrm>
        </p:spPr>
        <p:txBody>
          <a:bodyPr vert="horz" lIns="365760" tIns="174160" rIns="348324" bIns="174160" rtlCol="0" anchor="ctr">
            <a:noAutofit/>
          </a:bodyPr>
          <a:lstStyle>
            <a:lvl1pPr>
              <a:defRPr lang="en-US" spc="0" baseline="0" dirty="0">
                <a:solidFill>
                  <a:schemeClr val="bg1"/>
                </a:solidFill>
                <a:latin typeface="+mn-lt"/>
              </a:defRPr>
            </a:lvl1pPr>
          </a:lstStyle>
          <a:p>
            <a:pPr lvl="0"/>
            <a:r>
              <a:rPr lang="en-US" dirty="0"/>
              <a:t>Speaker Name</a:t>
            </a:r>
          </a:p>
        </p:txBody>
      </p:sp>
      <p:sp>
        <p:nvSpPr>
          <p:cNvPr id="4" name="Text Placeholder 3"/>
          <p:cNvSpPr>
            <a:spLocks noGrp="1"/>
          </p:cNvSpPr>
          <p:nvPr>
            <p:ph type="body" sz="quarter" idx="10" hasCustomPrompt="1"/>
          </p:nvPr>
        </p:nvSpPr>
        <p:spPr>
          <a:xfrm>
            <a:off x="0" y="3581401"/>
            <a:ext cx="12192000" cy="748795"/>
          </a:xfrm>
          <a:prstGeom prst="rect">
            <a:avLst/>
          </a:prstGeom>
        </p:spPr>
        <p:txBody>
          <a:bodyPr>
            <a:spAutoFit/>
          </a:bodyPr>
          <a:lstStyle>
            <a:lvl1pPr marL="0" marR="0" indent="0" algn="ctr" defTabSz="609550" rtl="0" eaLnBrk="1" fontAlgn="base" latinLnBrk="0" hangingPunct="1">
              <a:lnSpc>
                <a:spcPct val="100000"/>
              </a:lnSpc>
              <a:spcBef>
                <a:spcPct val="20000"/>
              </a:spcBef>
              <a:spcAft>
                <a:spcPct val="0"/>
              </a:spcAft>
              <a:buClrTx/>
              <a:buSzTx/>
              <a:buFont typeface="Arial" charset="0"/>
              <a:buNone/>
              <a:tabLst/>
              <a:defRPr lang="en-US" sz="2133" dirty="0" smtClean="0">
                <a:solidFill>
                  <a:schemeClr val="bg1"/>
                </a:solidFill>
                <a:latin typeface="+mn-lt"/>
                <a:ea typeface="+mn-ea"/>
                <a:cs typeface="+mn-cs"/>
              </a:defRPr>
            </a:lvl1pPr>
            <a:lvl2pPr>
              <a:defRPr lang="en-US" sz="2400" dirty="0" smtClean="0">
                <a:solidFill>
                  <a:schemeClr val="tx1"/>
                </a:solidFill>
                <a:latin typeface="+mn-lt"/>
                <a:ea typeface="+mn-ea"/>
                <a:cs typeface="+mn-cs"/>
              </a:defRPr>
            </a:lvl2pPr>
            <a:lvl3pPr>
              <a:defRPr lang="en-US" sz="2400" dirty="0" smtClean="0">
                <a:solidFill>
                  <a:schemeClr val="tx1"/>
                </a:solidFill>
                <a:latin typeface="+mn-lt"/>
                <a:ea typeface="+mn-ea"/>
                <a:cs typeface="+mn-cs"/>
              </a:defRPr>
            </a:lvl3pPr>
            <a:lvl4pPr>
              <a:defRPr lang="en-US" sz="2400" dirty="0" smtClean="0">
                <a:solidFill>
                  <a:schemeClr val="tx1"/>
                </a:solidFill>
                <a:latin typeface="+mn-lt"/>
                <a:ea typeface="+mn-ea"/>
                <a:cs typeface="+mn-cs"/>
              </a:defRPr>
            </a:lvl4pPr>
            <a:lvl5pPr>
              <a:defRPr lang="en-US" sz="2400" dirty="0">
                <a:solidFill>
                  <a:schemeClr val="tx1"/>
                </a:solidFill>
                <a:latin typeface="+mn-lt"/>
                <a:ea typeface="+mn-ea"/>
                <a:cs typeface="+mn-cs"/>
              </a:defRPr>
            </a:lvl5pPr>
          </a:lstStyle>
          <a:p>
            <a:pPr marL="0" marR="0" lvl="0" indent="0" algn="ctr" defTabSz="609550" rtl="0" eaLnBrk="1" fontAlgn="base" latinLnBrk="0" hangingPunct="1">
              <a:lnSpc>
                <a:spcPct val="100000"/>
              </a:lnSpc>
              <a:spcBef>
                <a:spcPct val="20000"/>
              </a:spcBef>
              <a:spcAft>
                <a:spcPct val="0"/>
              </a:spcAft>
              <a:buClrTx/>
              <a:buSzTx/>
              <a:buFont typeface="Arial" charset="0"/>
              <a:buNone/>
              <a:tabLst/>
              <a:defRPr/>
            </a:pPr>
            <a:r>
              <a:rPr lang="en-US" sz="2133" dirty="0">
                <a:solidFill>
                  <a:schemeClr val="bg1"/>
                </a:solidFill>
              </a:rPr>
              <a:t>Title</a:t>
            </a:r>
            <a:br>
              <a:rPr lang="en-US" sz="2133" dirty="0">
                <a:solidFill>
                  <a:schemeClr val="bg1"/>
                </a:solidFill>
              </a:rPr>
            </a:br>
            <a:r>
              <a:rPr lang="en-US" sz="2133" dirty="0">
                <a:solidFill>
                  <a:schemeClr val="bg1"/>
                </a:solidFill>
              </a:rPr>
              <a:t>Company</a:t>
            </a:r>
          </a:p>
        </p:txBody>
      </p:sp>
    </p:spTree>
    <p:extLst>
      <p:ext uri="{BB962C8B-B14F-4D97-AF65-F5344CB8AC3E}">
        <p14:creationId xmlns:p14="http://schemas.microsoft.com/office/powerpoint/2010/main" val="3906245533"/>
      </p:ext>
    </p:extLst>
  </p:cSld>
  <p:clrMapOvr>
    <a:masterClrMapping/>
  </p:clrMapOvr>
  <p:transition spd="slow"/>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1 speaker">
    <p:spTree>
      <p:nvGrpSpPr>
        <p:cNvPr id="1" name=""/>
        <p:cNvGrpSpPr/>
        <p:nvPr/>
      </p:nvGrpSpPr>
      <p:grpSpPr>
        <a:xfrm>
          <a:off x="0" y="0"/>
          <a:ext cx="0" cy="0"/>
          <a:chOff x="0" y="0"/>
          <a:chExt cx="0" cy="0"/>
        </a:xfrm>
      </p:grpSpPr>
      <p:sp>
        <p:nvSpPr>
          <p:cNvPr id="10" name="Picture Placeholder 2"/>
          <p:cNvSpPr>
            <a:spLocks noGrp="1"/>
          </p:cNvSpPr>
          <p:nvPr>
            <p:ph type="pic" sz="quarter" idx="13" hasCustomPrompt="1"/>
          </p:nvPr>
        </p:nvSpPr>
        <p:spPr>
          <a:xfrm>
            <a:off x="3708965" y="2422684"/>
            <a:ext cx="2012632" cy="2012632"/>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26" name="Text Placeholder 19"/>
          <p:cNvSpPr>
            <a:spLocks noGrp="1"/>
          </p:cNvSpPr>
          <p:nvPr>
            <p:ph type="body" sz="quarter" idx="18" hasCustomPrompt="1"/>
          </p:nvPr>
        </p:nvSpPr>
        <p:spPr>
          <a:xfrm>
            <a:off x="5850744" y="3271240"/>
            <a:ext cx="5974080" cy="759353"/>
          </a:xfrm>
          <a:prstGeom prst="rect">
            <a:avLst/>
          </a:prstGeom>
        </p:spPr>
        <p:txBody>
          <a:bodyPr/>
          <a:lstStyle>
            <a:lvl1pPr marL="0" indent="0">
              <a:buNone/>
              <a:defRPr sz="2133">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4" name="Text Placeholder 3"/>
          <p:cNvSpPr>
            <a:spLocks noGrp="1"/>
          </p:cNvSpPr>
          <p:nvPr>
            <p:ph type="body" sz="quarter" idx="21" hasCustomPrompt="1"/>
          </p:nvPr>
        </p:nvSpPr>
        <p:spPr>
          <a:xfrm>
            <a:off x="5850744" y="2817274"/>
            <a:ext cx="5974080" cy="453967"/>
          </a:xfrm>
          <a:prstGeom prst="rect">
            <a:avLst/>
          </a:prstGeom>
        </p:spPr>
        <p:txBody>
          <a:bodyPr/>
          <a:lstStyle>
            <a:lvl1pPr marL="0" indent="0" algn="l">
              <a:buNone/>
              <a:defRPr lang="en-US" sz="2667"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pic>
        <p:nvPicPr>
          <p:cNvPr id="6" name="Picture 5">
            <a:extLst>
              <a:ext uri="{FF2B5EF4-FFF2-40B4-BE49-F238E27FC236}">
                <a16:creationId xmlns:a16="http://schemas.microsoft.com/office/drawing/2014/main" id="{61F6E5DA-BF9A-3846-A912-D3D171FBFB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Tree>
    <p:extLst>
      <p:ext uri="{BB962C8B-B14F-4D97-AF65-F5344CB8AC3E}">
        <p14:creationId xmlns:p14="http://schemas.microsoft.com/office/powerpoint/2010/main" val="32799716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F31E2F-0054-D243-8CFC-5F006801A2A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30561"/>
          <a:stretch/>
        </p:blipFill>
        <p:spPr>
          <a:xfrm>
            <a:off x="1295402" y="0"/>
            <a:ext cx="2616208" cy="6858000"/>
          </a:xfrm>
          <a:prstGeom prst="rect">
            <a:avLst/>
          </a:prstGeom>
        </p:spPr>
      </p:pic>
      <p:pic>
        <p:nvPicPr>
          <p:cNvPr id="6" name="Image">
            <a:extLst>
              <a:ext uri="{FF2B5EF4-FFF2-40B4-BE49-F238E27FC236}">
                <a16:creationId xmlns:a16="http://schemas.microsoft.com/office/drawing/2014/main" id="{11366D77-CFDE-734F-8486-1371DD10EEDC}"/>
              </a:ext>
            </a:extLst>
          </p:cNvPr>
          <p:cNvPicPr>
            <a:picLocks noChangeAspect="1"/>
          </p:cNvPicPr>
          <p:nvPr userDrawn="1"/>
        </p:nvPicPr>
        <p:blipFill>
          <a:blip r:embed="rId3"/>
          <a:srcRect/>
          <a:stretch/>
        </p:blipFill>
        <p:spPr>
          <a:xfrm>
            <a:off x="329322" y="325438"/>
            <a:ext cx="652809" cy="436841"/>
          </a:xfrm>
          <a:prstGeom prst="rect">
            <a:avLst/>
          </a:prstGeom>
          <a:ln w="12700">
            <a:miter lim="400000"/>
          </a:ln>
        </p:spPr>
      </p:pic>
      <p:sp>
        <p:nvSpPr>
          <p:cNvPr id="7" name="Title 11">
            <a:extLst>
              <a:ext uri="{FF2B5EF4-FFF2-40B4-BE49-F238E27FC236}">
                <a16:creationId xmlns:a16="http://schemas.microsoft.com/office/drawing/2014/main" id="{73BB5EDF-441D-2B4A-8A2C-B80727091470}"/>
              </a:ext>
            </a:extLst>
          </p:cNvPr>
          <p:cNvSpPr>
            <a:spLocks noGrp="1"/>
          </p:cNvSpPr>
          <p:nvPr>
            <p:ph type="title" hasCustomPrompt="1"/>
          </p:nvPr>
        </p:nvSpPr>
        <p:spPr>
          <a:xfrm>
            <a:off x="4238656" y="1493540"/>
            <a:ext cx="7626339" cy="1421928"/>
          </a:xfrm>
        </p:spPr>
        <p:txBody>
          <a:bodyPr/>
          <a:lstStyle>
            <a:lvl1pPr>
              <a:defRPr sz="4800">
                <a:solidFill>
                  <a:schemeClr val="bg1"/>
                </a:solidFill>
              </a:defRPr>
            </a:lvl1pPr>
          </a:lstStyle>
          <a:p>
            <a:r>
              <a:rPr lang="en-US" dirty="0"/>
              <a:t>Presentation Title Here</a:t>
            </a:r>
            <a:br>
              <a:rPr lang="en-US" dirty="0"/>
            </a:br>
            <a:r>
              <a:rPr lang="en-US" dirty="0"/>
              <a:t>Presentation Title Here</a:t>
            </a:r>
          </a:p>
        </p:txBody>
      </p:sp>
      <p:sp>
        <p:nvSpPr>
          <p:cNvPr id="8" name="Text Placeholder 21">
            <a:extLst>
              <a:ext uri="{FF2B5EF4-FFF2-40B4-BE49-F238E27FC236}">
                <a16:creationId xmlns:a16="http://schemas.microsoft.com/office/drawing/2014/main" id="{147D771D-D6BE-4041-B115-21739AE1F914}"/>
              </a:ext>
            </a:extLst>
          </p:cNvPr>
          <p:cNvSpPr>
            <a:spLocks noGrp="1"/>
          </p:cNvSpPr>
          <p:nvPr>
            <p:ph type="body" sz="quarter" idx="10" hasCustomPrompt="1"/>
          </p:nvPr>
        </p:nvSpPr>
        <p:spPr>
          <a:xfrm>
            <a:off x="4238635" y="3252724"/>
            <a:ext cx="7626339" cy="424732"/>
          </a:xfrm>
        </p:spPr>
        <p:txBody>
          <a:bodyPr wrap="square">
            <a:spAutoFit/>
          </a:bodyPr>
          <a:lstStyle>
            <a:lvl1pPr marL="0" indent="0">
              <a:buNone/>
              <a:defRPr sz="240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Subhead</a:t>
            </a:r>
          </a:p>
        </p:txBody>
      </p:sp>
      <p:sp>
        <p:nvSpPr>
          <p:cNvPr id="9" name="Text Placeholder 25">
            <a:extLst>
              <a:ext uri="{FF2B5EF4-FFF2-40B4-BE49-F238E27FC236}">
                <a16:creationId xmlns:a16="http://schemas.microsoft.com/office/drawing/2014/main" id="{DB9A32F9-8135-B240-A024-6C3C443B587D}"/>
              </a:ext>
            </a:extLst>
          </p:cNvPr>
          <p:cNvSpPr>
            <a:spLocks noGrp="1"/>
          </p:cNvSpPr>
          <p:nvPr>
            <p:ph type="body" sz="quarter" idx="13" hasCustomPrompt="1"/>
          </p:nvPr>
        </p:nvSpPr>
        <p:spPr>
          <a:xfrm>
            <a:off x="4238635" y="4686301"/>
            <a:ext cx="3649656" cy="341632"/>
          </a:xfrm>
        </p:spPr>
        <p:txBody>
          <a:bodyPr wrap="square">
            <a:spAutoFit/>
          </a:bodyPr>
          <a:lstStyle>
            <a:lvl1pPr marL="0" indent="0">
              <a:buNone/>
              <a:defRPr sz="1800">
                <a:solidFill>
                  <a:schemeClr val="bg1"/>
                </a:solidFill>
                <a:latin typeface="Consolas" panose="020B0609020204030204" pitchFamily="49" charset="0"/>
                <a:cs typeface="Consolas" panose="020B0609020204030204" pitchFamily="49" charset="0"/>
              </a:defRPr>
            </a:lvl1pPr>
          </a:lstStyle>
          <a:p>
            <a:pPr lvl="0"/>
            <a:r>
              <a:rPr lang="en-US" dirty="0"/>
              <a:t>Speaker Name</a:t>
            </a:r>
          </a:p>
        </p:txBody>
      </p:sp>
      <p:sp>
        <p:nvSpPr>
          <p:cNvPr id="10" name="Text Placeholder 25">
            <a:extLst>
              <a:ext uri="{FF2B5EF4-FFF2-40B4-BE49-F238E27FC236}">
                <a16:creationId xmlns:a16="http://schemas.microsoft.com/office/drawing/2014/main" id="{B4B2A201-48F5-9C4B-8A36-DAB3EE61EC16}"/>
              </a:ext>
            </a:extLst>
          </p:cNvPr>
          <p:cNvSpPr>
            <a:spLocks noGrp="1"/>
          </p:cNvSpPr>
          <p:nvPr>
            <p:ph type="body" sz="quarter" idx="14" hasCustomPrompt="1"/>
          </p:nvPr>
        </p:nvSpPr>
        <p:spPr>
          <a:xfrm>
            <a:off x="4238635" y="5050528"/>
            <a:ext cx="3649656" cy="313932"/>
          </a:xfrm>
        </p:spPr>
        <p:txBody>
          <a:bodyPr wrap="square">
            <a:spAutoFit/>
          </a:bodyPr>
          <a:lstStyle>
            <a:lvl1pPr marL="0" indent="0">
              <a:buNone/>
              <a:defRPr sz="1600">
                <a:solidFill>
                  <a:schemeClr val="bg1"/>
                </a:solidFill>
                <a:latin typeface="Consolas" panose="020B0609020204030204" pitchFamily="49" charset="0"/>
                <a:cs typeface="Consolas" panose="020B0609020204030204" pitchFamily="49" charset="0"/>
              </a:defRPr>
            </a:lvl1pPr>
          </a:lstStyle>
          <a:p>
            <a:pPr lvl="0"/>
            <a:r>
              <a:rPr lang="en-US" dirty="0"/>
              <a:t>Title/Occupation</a:t>
            </a:r>
          </a:p>
        </p:txBody>
      </p:sp>
      <p:sp>
        <p:nvSpPr>
          <p:cNvPr id="11" name="Text Placeholder 25">
            <a:extLst>
              <a:ext uri="{FF2B5EF4-FFF2-40B4-BE49-F238E27FC236}">
                <a16:creationId xmlns:a16="http://schemas.microsoft.com/office/drawing/2014/main" id="{997BE16F-70AB-364A-A602-D251A5B9B69C}"/>
              </a:ext>
            </a:extLst>
          </p:cNvPr>
          <p:cNvSpPr>
            <a:spLocks noGrp="1"/>
          </p:cNvSpPr>
          <p:nvPr>
            <p:ph type="body" sz="quarter" idx="15" hasCustomPrompt="1"/>
          </p:nvPr>
        </p:nvSpPr>
        <p:spPr>
          <a:xfrm>
            <a:off x="8215316" y="4686301"/>
            <a:ext cx="3649658" cy="341632"/>
          </a:xfrm>
        </p:spPr>
        <p:txBody>
          <a:bodyPr wrap="square">
            <a:spAutoFit/>
          </a:bodyPr>
          <a:lstStyle>
            <a:lvl1pPr marL="0" indent="0">
              <a:buNone/>
              <a:defRPr sz="1800">
                <a:solidFill>
                  <a:schemeClr val="bg1"/>
                </a:solidFill>
                <a:latin typeface="Consolas" panose="020B0609020204030204" pitchFamily="49" charset="0"/>
                <a:cs typeface="Consolas" panose="020B0609020204030204" pitchFamily="49" charset="0"/>
              </a:defRPr>
            </a:lvl1pPr>
          </a:lstStyle>
          <a:p>
            <a:pPr lvl="0"/>
            <a:r>
              <a:rPr lang="en-US" dirty="0"/>
              <a:t>Speaker Name</a:t>
            </a:r>
          </a:p>
        </p:txBody>
      </p:sp>
      <p:sp>
        <p:nvSpPr>
          <p:cNvPr id="12" name="Text Placeholder 25">
            <a:extLst>
              <a:ext uri="{FF2B5EF4-FFF2-40B4-BE49-F238E27FC236}">
                <a16:creationId xmlns:a16="http://schemas.microsoft.com/office/drawing/2014/main" id="{4EC2EC6F-01E7-A740-9F9D-98A57AAC6F29}"/>
              </a:ext>
            </a:extLst>
          </p:cNvPr>
          <p:cNvSpPr>
            <a:spLocks noGrp="1"/>
          </p:cNvSpPr>
          <p:nvPr>
            <p:ph type="body" sz="quarter" idx="16" hasCustomPrompt="1"/>
          </p:nvPr>
        </p:nvSpPr>
        <p:spPr>
          <a:xfrm>
            <a:off x="8215316" y="5050528"/>
            <a:ext cx="3649658" cy="313932"/>
          </a:xfrm>
        </p:spPr>
        <p:txBody>
          <a:bodyPr wrap="square">
            <a:spAutoFit/>
          </a:bodyPr>
          <a:lstStyle>
            <a:lvl1pPr marL="0" indent="0">
              <a:buNone/>
              <a:defRPr sz="1600">
                <a:solidFill>
                  <a:schemeClr val="bg1"/>
                </a:solidFill>
                <a:latin typeface="Consolas" panose="020B0609020204030204" pitchFamily="49" charset="0"/>
                <a:cs typeface="Consolas" panose="020B0609020204030204" pitchFamily="49" charset="0"/>
              </a:defRPr>
            </a:lvl1pPr>
          </a:lstStyle>
          <a:p>
            <a:pPr lvl="0"/>
            <a:r>
              <a:rPr lang="en-US" dirty="0"/>
              <a:t>Title/Occupation</a:t>
            </a:r>
          </a:p>
        </p:txBody>
      </p:sp>
      <p:sp>
        <p:nvSpPr>
          <p:cNvPr id="14" name="Rectangle 13">
            <a:extLst>
              <a:ext uri="{FF2B5EF4-FFF2-40B4-BE49-F238E27FC236}">
                <a16:creationId xmlns:a16="http://schemas.microsoft.com/office/drawing/2014/main" id="{57439D62-155D-5E4D-BF5F-32BC3F39D1A7}"/>
              </a:ext>
            </a:extLst>
          </p:cNvPr>
          <p:cNvSpPr/>
          <p:nvPr userDrawn="1"/>
        </p:nvSpPr>
        <p:spPr>
          <a:xfrm>
            <a:off x="436825"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18223873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 speaker">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C266B10B-D4FD-7C46-80CC-C2BD9184EF24}"/>
              </a:ext>
            </a:extLst>
          </p:cNvPr>
          <p:cNvSpPr>
            <a:spLocks noGrp="1"/>
          </p:cNvSpPr>
          <p:nvPr>
            <p:ph type="pic" sz="quarter" idx="13" hasCustomPrompt="1"/>
          </p:nvPr>
        </p:nvSpPr>
        <p:spPr>
          <a:xfrm>
            <a:off x="3708965" y="2422684"/>
            <a:ext cx="2012632" cy="2012632"/>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21" name="Text Placeholder 19">
            <a:extLst>
              <a:ext uri="{FF2B5EF4-FFF2-40B4-BE49-F238E27FC236}">
                <a16:creationId xmlns:a16="http://schemas.microsoft.com/office/drawing/2014/main" id="{CA0F9310-3712-C947-B1C1-C840DDC7E50D}"/>
              </a:ext>
            </a:extLst>
          </p:cNvPr>
          <p:cNvSpPr>
            <a:spLocks noGrp="1"/>
          </p:cNvSpPr>
          <p:nvPr>
            <p:ph type="body" sz="quarter" idx="18" hasCustomPrompt="1"/>
          </p:nvPr>
        </p:nvSpPr>
        <p:spPr>
          <a:xfrm>
            <a:off x="5850744" y="3271240"/>
            <a:ext cx="5974080" cy="759353"/>
          </a:xfrm>
          <a:prstGeom prst="rect">
            <a:avLst/>
          </a:prstGeom>
        </p:spPr>
        <p:txBody>
          <a:bodyPr/>
          <a:lstStyle>
            <a:lvl1pPr marL="0" indent="0">
              <a:buNone/>
              <a:defRPr sz="2133">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22" name="Text Placeholder 3">
            <a:extLst>
              <a:ext uri="{FF2B5EF4-FFF2-40B4-BE49-F238E27FC236}">
                <a16:creationId xmlns:a16="http://schemas.microsoft.com/office/drawing/2014/main" id="{5537AF8F-85E4-B74F-A745-A8152C6BAD3F}"/>
              </a:ext>
            </a:extLst>
          </p:cNvPr>
          <p:cNvSpPr>
            <a:spLocks noGrp="1"/>
          </p:cNvSpPr>
          <p:nvPr>
            <p:ph type="body" sz="quarter" idx="21" hasCustomPrompt="1"/>
          </p:nvPr>
        </p:nvSpPr>
        <p:spPr>
          <a:xfrm>
            <a:off x="5850744" y="2817274"/>
            <a:ext cx="5974080" cy="453967"/>
          </a:xfrm>
          <a:prstGeom prst="rect">
            <a:avLst/>
          </a:prstGeom>
        </p:spPr>
        <p:txBody>
          <a:bodyPr/>
          <a:lstStyle>
            <a:lvl1pPr marL="0" indent="0" algn="l">
              <a:buNone/>
              <a:defRPr lang="en-US" sz="2667"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23" name="Picture Placeholder 2">
            <a:extLst>
              <a:ext uri="{FF2B5EF4-FFF2-40B4-BE49-F238E27FC236}">
                <a16:creationId xmlns:a16="http://schemas.microsoft.com/office/drawing/2014/main" id="{F90845FE-0EAC-594B-BFB0-3300B62158B9}"/>
              </a:ext>
            </a:extLst>
          </p:cNvPr>
          <p:cNvSpPr>
            <a:spLocks noGrp="1"/>
          </p:cNvSpPr>
          <p:nvPr>
            <p:ph type="pic" sz="quarter" idx="22" hasCustomPrompt="1"/>
          </p:nvPr>
        </p:nvSpPr>
        <p:spPr>
          <a:xfrm>
            <a:off x="2324049" y="390456"/>
            <a:ext cx="2012632" cy="2012632"/>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24" name="Text Placeholder 19">
            <a:extLst>
              <a:ext uri="{FF2B5EF4-FFF2-40B4-BE49-F238E27FC236}">
                <a16:creationId xmlns:a16="http://schemas.microsoft.com/office/drawing/2014/main" id="{DEB69FB1-54F7-174B-9E21-05E903AAD7FE}"/>
              </a:ext>
            </a:extLst>
          </p:cNvPr>
          <p:cNvSpPr>
            <a:spLocks noGrp="1"/>
          </p:cNvSpPr>
          <p:nvPr>
            <p:ph type="body" sz="quarter" idx="23" hasCustomPrompt="1"/>
          </p:nvPr>
        </p:nvSpPr>
        <p:spPr>
          <a:xfrm>
            <a:off x="4465828" y="1239012"/>
            <a:ext cx="5974080" cy="759353"/>
          </a:xfrm>
          <a:prstGeom prst="rect">
            <a:avLst/>
          </a:prstGeom>
        </p:spPr>
        <p:txBody>
          <a:bodyPr/>
          <a:lstStyle>
            <a:lvl1pPr marL="0" indent="0">
              <a:buNone/>
              <a:defRPr sz="2133">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25" name="Text Placeholder 3">
            <a:extLst>
              <a:ext uri="{FF2B5EF4-FFF2-40B4-BE49-F238E27FC236}">
                <a16:creationId xmlns:a16="http://schemas.microsoft.com/office/drawing/2014/main" id="{A2DC65D6-D36C-3A4C-9DC1-3DE6026286A0}"/>
              </a:ext>
            </a:extLst>
          </p:cNvPr>
          <p:cNvSpPr>
            <a:spLocks noGrp="1"/>
          </p:cNvSpPr>
          <p:nvPr>
            <p:ph type="body" sz="quarter" idx="24" hasCustomPrompt="1"/>
          </p:nvPr>
        </p:nvSpPr>
        <p:spPr>
          <a:xfrm>
            <a:off x="4465828" y="785046"/>
            <a:ext cx="5974080" cy="453967"/>
          </a:xfrm>
          <a:prstGeom prst="rect">
            <a:avLst/>
          </a:prstGeom>
        </p:spPr>
        <p:txBody>
          <a:bodyPr/>
          <a:lstStyle>
            <a:lvl1pPr marL="0" indent="0" algn="l">
              <a:buNone/>
              <a:defRPr lang="en-US" sz="2667"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pic>
        <p:nvPicPr>
          <p:cNvPr id="9" name="Picture 8">
            <a:extLst>
              <a:ext uri="{FF2B5EF4-FFF2-40B4-BE49-F238E27FC236}">
                <a16:creationId xmlns:a16="http://schemas.microsoft.com/office/drawing/2014/main" id="{E7F6BE8D-FEF5-914C-B76A-9CFB8D8070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Tree>
    <p:extLst>
      <p:ext uri="{BB962C8B-B14F-4D97-AF65-F5344CB8AC3E}">
        <p14:creationId xmlns:p14="http://schemas.microsoft.com/office/powerpoint/2010/main" val="8595756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 speaker (revis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36AD1A-47F8-8543-B0D8-4827BF633C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
        <p:nvSpPr>
          <p:cNvPr id="25" name="Text Placeholder 19">
            <a:extLst>
              <a:ext uri="{FF2B5EF4-FFF2-40B4-BE49-F238E27FC236}">
                <a16:creationId xmlns:a16="http://schemas.microsoft.com/office/drawing/2014/main" id="{D962E26A-7451-4E44-ACEC-B6B6B267EAD1}"/>
              </a:ext>
            </a:extLst>
          </p:cNvPr>
          <p:cNvSpPr>
            <a:spLocks noGrp="1"/>
          </p:cNvSpPr>
          <p:nvPr>
            <p:ph type="body" sz="quarter" idx="25" hasCustomPrompt="1"/>
          </p:nvPr>
        </p:nvSpPr>
        <p:spPr>
          <a:xfrm>
            <a:off x="5408804" y="3360428"/>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26" name="Text Placeholder 3">
            <a:extLst>
              <a:ext uri="{FF2B5EF4-FFF2-40B4-BE49-F238E27FC236}">
                <a16:creationId xmlns:a16="http://schemas.microsoft.com/office/drawing/2014/main" id="{3A558442-730F-A54E-B576-BE7645CA67C6}"/>
              </a:ext>
            </a:extLst>
          </p:cNvPr>
          <p:cNvSpPr>
            <a:spLocks noGrp="1"/>
          </p:cNvSpPr>
          <p:nvPr>
            <p:ph type="body" sz="quarter" idx="26" hasCustomPrompt="1"/>
          </p:nvPr>
        </p:nvSpPr>
        <p:spPr>
          <a:xfrm>
            <a:off x="5408804" y="2906462"/>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10" name="Picture Placeholder 2">
            <a:extLst>
              <a:ext uri="{FF2B5EF4-FFF2-40B4-BE49-F238E27FC236}">
                <a16:creationId xmlns:a16="http://schemas.microsoft.com/office/drawing/2014/main" id="{7F23BBED-DDD5-2A47-A2A5-401AD936F090}"/>
              </a:ext>
            </a:extLst>
          </p:cNvPr>
          <p:cNvSpPr>
            <a:spLocks noGrp="1"/>
          </p:cNvSpPr>
          <p:nvPr>
            <p:ph type="pic" sz="quarter" idx="13" hasCustomPrompt="1"/>
          </p:nvPr>
        </p:nvSpPr>
        <p:spPr>
          <a:xfrm>
            <a:off x="3326677" y="2545285"/>
            <a:ext cx="1926336" cy="1926336"/>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Tree>
    <p:extLst>
      <p:ext uri="{BB962C8B-B14F-4D97-AF65-F5344CB8AC3E}">
        <p14:creationId xmlns:p14="http://schemas.microsoft.com/office/powerpoint/2010/main" val="261271939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animEffect transition="in" filter="fade">
                                      <p:cBhvr>
                                        <p:cTn id="15" dur="500"/>
                                        <p:tgtEl>
                                          <p:spTgt spid="2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10"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speakers (revis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36AD1A-47F8-8543-B0D8-4827BF633C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
        <p:nvSpPr>
          <p:cNvPr id="18" name="Text Placeholder 19">
            <a:extLst>
              <a:ext uri="{FF2B5EF4-FFF2-40B4-BE49-F238E27FC236}">
                <a16:creationId xmlns:a16="http://schemas.microsoft.com/office/drawing/2014/main" id="{CC5A7AC8-E94D-1542-919C-181B3AA1C959}"/>
              </a:ext>
            </a:extLst>
          </p:cNvPr>
          <p:cNvSpPr>
            <a:spLocks noGrp="1"/>
          </p:cNvSpPr>
          <p:nvPr>
            <p:ph type="body" sz="quarter" idx="23" hasCustomPrompt="1"/>
          </p:nvPr>
        </p:nvSpPr>
        <p:spPr>
          <a:xfrm>
            <a:off x="5408804" y="1199321"/>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19" name="Text Placeholder 3">
            <a:extLst>
              <a:ext uri="{FF2B5EF4-FFF2-40B4-BE49-F238E27FC236}">
                <a16:creationId xmlns:a16="http://schemas.microsoft.com/office/drawing/2014/main" id="{1279ED68-0022-D840-9E7C-B124B96CAD2A}"/>
              </a:ext>
            </a:extLst>
          </p:cNvPr>
          <p:cNvSpPr>
            <a:spLocks noGrp="1"/>
          </p:cNvSpPr>
          <p:nvPr>
            <p:ph type="body" sz="quarter" idx="24" hasCustomPrompt="1"/>
          </p:nvPr>
        </p:nvSpPr>
        <p:spPr>
          <a:xfrm>
            <a:off x="5408804" y="745355"/>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25" name="Text Placeholder 19">
            <a:extLst>
              <a:ext uri="{FF2B5EF4-FFF2-40B4-BE49-F238E27FC236}">
                <a16:creationId xmlns:a16="http://schemas.microsoft.com/office/drawing/2014/main" id="{D962E26A-7451-4E44-ACEC-B6B6B267EAD1}"/>
              </a:ext>
            </a:extLst>
          </p:cNvPr>
          <p:cNvSpPr>
            <a:spLocks noGrp="1"/>
          </p:cNvSpPr>
          <p:nvPr>
            <p:ph type="body" sz="quarter" idx="25" hasCustomPrompt="1"/>
          </p:nvPr>
        </p:nvSpPr>
        <p:spPr>
          <a:xfrm>
            <a:off x="5408804" y="3360428"/>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26" name="Text Placeholder 3">
            <a:extLst>
              <a:ext uri="{FF2B5EF4-FFF2-40B4-BE49-F238E27FC236}">
                <a16:creationId xmlns:a16="http://schemas.microsoft.com/office/drawing/2014/main" id="{3A558442-730F-A54E-B576-BE7645CA67C6}"/>
              </a:ext>
            </a:extLst>
          </p:cNvPr>
          <p:cNvSpPr>
            <a:spLocks noGrp="1"/>
          </p:cNvSpPr>
          <p:nvPr>
            <p:ph type="body" sz="quarter" idx="26" hasCustomPrompt="1"/>
          </p:nvPr>
        </p:nvSpPr>
        <p:spPr>
          <a:xfrm>
            <a:off x="5408804" y="2906462"/>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20" name="Picture Placeholder 2">
            <a:extLst>
              <a:ext uri="{FF2B5EF4-FFF2-40B4-BE49-F238E27FC236}">
                <a16:creationId xmlns:a16="http://schemas.microsoft.com/office/drawing/2014/main" id="{3C5272AA-9B39-7A41-B585-62AABEB2240E}"/>
              </a:ext>
            </a:extLst>
          </p:cNvPr>
          <p:cNvSpPr>
            <a:spLocks noGrp="1"/>
          </p:cNvSpPr>
          <p:nvPr>
            <p:ph type="pic" sz="quarter" idx="13" hasCustomPrompt="1"/>
          </p:nvPr>
        </p:nvSpPr>
        <p:spPr>
          <a:xfrm>
            <a:off x="3326679" y="2545285"/>
            <a:ext cx="1926336" cy="1926336"/>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21" name="Picture Placeholder 2">
            <a:extLst>
              <a:ext uri="{FF2B5EF4-FFF2-40B4-BE49-F238E27FC236}">
                <a16:creationId xmlns:a16="http://schemas.microsoft.com/office/drawing/2014/main" id="{1432538D-7B9D-FC46-90C7-2341CE30DA84}"/>
              </a:ext>
            </a:extLst>
          </p:cNvPr>
          <p:cNvSpPr>
            <a:spLocks noGrp="1"/>
          </p:cNvSpPr>
          <p:nvPr>
            <p:ph type="pic" sz="quarter" idx="27" hasCustomPrompt="1"/>
          </p:nvPr>
        </p:nvSpPr>
        <p:spPr>
          <a:xfrm>
            <a:off x="3326679" y="380161"/>
            <a:ext cx="1926336" cy="1926336"/>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Tree>
    <p:extLst>
      <p:ext uri="{BB962C8B-B14F-4D97-AF65-F5344CB8AC3E}">
        <p14:creationId xmlns:p14="http://schemas.microsoft.com/office/powerpoint/2010/main" val="37390143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500"/>
                                        <p:tgtEl>
                                          <p:spTgt spid="1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xEl>
                                              <p:pRg st="0" end="0"/>
                                            </p:txEl>
                                          </p:spTgt>
                                        </p:tgtEl>
                                        <p:attrNameLst>
                                          <p:attrName>style.visibility</p:attrName>
                                        </p:attrNameLst>
                                      </p:cBhvr>
                                      <p:to>
                                        <p:strVal val="visible"/>
                                      </p:to>
                                    </p:set>
                                    <p:animEffect transition="in" filter="fade">
                                      <p:cBhvr>
                                        <p:cTn id="21" dur="500"/>
                                        <p:tgtEl>
                                          <p:spTgt spid="26">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0" end="0"/>
                                            </p:txEl>
                                          </p:spTgt>
                                        </p:tgtEl>
                                        <p:attrNameLst>
                                          <p:attrName>style.visibility</p:attrName>
                                        </p:attrNameLst>
                                      </p:cBhvr>
                                      <p:to>
                                        <p:strVal val="visible"/>
                                      </p:to>
                                    </p:set>
                                    <p:animEffect transition="in" filter="fade">
                                      <p:cBhvr>
                                        <p:cTn id="24" dur="500"/>
                                        <p:tgtEl>
                                          <p:spTgt spid="2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xEl>
                                              <p:pRg st="1" end="1"/>
                                            </p:txEl>
                                          </p:spTgt>
                                        </p:tgtEl>
                                        <p:attrNameLst>
                                          <p:attrName>style.visibility</p:attrName>
                                        </p:attrNameLst>
                                      </p:cBhvr>
                                      <p:to>
                                        <p:strVal val="visible"/>
                                      </p:to>
                                    </p:set>
                                    <p:animEffect transition="in" filter="fade">
                                      <p:cBhvr>
                                        <p:cTn id="27" dur="500"/>
                                        <p:tgtEl>
                                          <p:spTgt spid="25">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500"/>
                                        <p:tgtEl>
                                          <p:spTgt spid="18">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Effect transition="in" filter="fade">
                                      <p:cBhvr>
                                        <p:cTn id="33"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0" grpId="0" animBg="1"/>
      <p:bldP spid="21" grpId="0" animBg="1"/>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 speakers (revis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36AD1A-47F8-8543-B0D8-4827BF633C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
        <p:nvSpPr>
          <p:cNvPr id="18" name="Text Placeholder 19">
            <a:extLst>
              <a:ext uri="{FF2B5EF4-FFF2-40B4-BE49-F238E27FC236}">
                <a16:creationId xmlns:a16="http://schemas.microsoft.com/office/drawing/2014/main" id="{CC5A7AC8-E94D-1542-919C-181B3AA1C959}"/>
              </a:ext>
            </a:extLst>
          </p:cNvPr>
          <p:cNvSpPr>
            <a:spLocks noGrp="1"/>
          </p:cNvSpPr>
          <p:nvPr>
            <p:ph type="body" sz="quarter" idx="23" hasCustomPrompt="1"/>
          </p:nvPr>
        </p:nvSpPr>
        <p:spPr>
          <a:xfrm>
            <a:off x="5408804" y="1199321"/>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19" name="Text Placeholder 3">
            <a:extLst>
              <a:ext uri="{FF2B5EF4-FFF2-40B4-BE49-F238E27FC236}">
                <a16:creationId xmlns:a16="http://schemas.microsoft.com/office/drawing/2014/main" id="{1279ED68-0022-D840-9E7C-B124B96CAD2A}"/>
              </a:ext>
            </a:extLst>
          </p:cNvPr>
          <p:cNvSpPr>
            <a:spLocks noGrp="1"/>
          </p:cNvSpPr>
          <p:nvPr>
            <p:ph type="body" sz="quarter" idx="24" hasCustomPrompt="1"/>
          </p:nvPr>
        </p:nvSpPr>
        <p:spPr>
          <a:xfrm>
            <a:off x="5408804" y="745355"/>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25" name="Text Placeholder 19">
            <a:extLst>
              <a:ext uri="{FF2B5EF4-FFF2-40B4-BE49-F238E27FC236}">
                <a16:creationId xmlns:a16="http://schemas.microsoft.com/office/drawing/2014/main" id="{D962E26A-7451-4E44-ACEC-B6B6B267EAD1}"/>
              </a:ext>
            </a:extLst>
          </p:cNvPr>
          <p:cNvSpPr>
            <a:spLocks noGrp="1"/>
          </p:cNvSpPr>
          <p:nvPr>
            <p:ph type="body" sz="quarter" idx="25" hasCustomPrompt="1"/>
          </p:nvPr>
        </p:nvSpPr>
        <p:spPr>
          <a:xfrm>
            <a:off x="5408804" y="3360428"/>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26" name="Text Placeholder 3">
            <a:extLst>
              <a:ext uri="{FF2B5EF4-FFF2-40B4-BE49-F238E27FC236}">
                <a16:creationId xmlns:a16="http://schemas.microsoft.com/office/drawing/2014/main" id="{3A558442-730F-A54E-B576-BE7645CA67C6}"/>
              </a:ext>
            </a:extLst>
          </p:cNvPr>
          <p:cNvSpPr>
            <a:spLocks noGrp="1"/>
          </p:cNvSpPr>
          <p:nvPr>
            <p:ph type="body" sz="quarter" idx="26" hasCustomPrompt="1"/>
          </p:nvPr>
        </p:nvSpPr>
        <p:spPr>
          <a:xfrm>
            <a:off x="5408804" y="2906462"/>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32" name="Text Placeholder 19">
            <a:extLst>
              <a:ext uri="{FF2B5EF4-FFF2-40B4-BE49-F238E27FC236}">
                <a16:creationId xmlns:a16="http://schemas.microsoft.com/office/drawing/2014/main" id="{AF5D545C-DD7E-1E44-B113-10380516AB42}"/>
              </a:ext>
            </a:extLst>
          </p:cNvPr>
          <p:cNvSpPr>
            <a:spLocks noGrp="1"/>
          </p:cNvSpPr>
          <p:nvPr>
            <p:ph type="body" sz="quarter" idx="27" hasCustomPrompt="1"/>
          </p:nvPr>
        </p:nvSpPr>
        <p:spPr>
          <a:xfrm>
            <a:off x="5408804" y="5517517"/>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33" name="Text Placeholder 3">
            <a:extLst>
              <a:ext uri="{FF2B5EF4-FFF2-40B4-BE49-F238E27FC236}">
                <a16:creationId xmlns:a16="http://schemas.microsoft.com/office/drawing/2014/main" id="{03991AF8-2D1E-8A47-BA30-3B21D0F0FDED}"/>
              </a:ext>
            </a:extLst>
          </p:cNvPr>
          <p:cNvSpPr>
            <a:spLocks noGrp="1"/>
          </p:cNvSpPr>
          <p:nvPr>
            <p:ph type="body" sz="quarter" idx="28" hasCustomPrompt="1"/>
          </p:nvPr>
        </p:nvSpPr>
        <p:spPr>
          <a:xfrm>
            <a:off x="5408804" y="5063551"/>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35" name="Picture Placeholder 2">
            <a:extLst>
              <a:ext uri="{FF2B5EF4-FFF2-40B4-BE49-F238E27FC236}">
                <a16:creationId xmlns:a16="http://schemas.microsoft.com/office/drawing/2014/main" id="{904BE6A2-7AF0-C343-9A73-117211DF9DB8}"/>
              </a:ext>
            </a:extLst>
          </p:cNvPr>
          <p:cNvSpPr>
            <a:spLocks noGrp="1"/>
          </p:cNvSpPr>
          <p:nvPr>
            <p:ph type="pic" sz="quarter" idx="13" hasCustomPrompt="1"/>
          </p:nvPr>
        </p:nvSpPr>
        <p:spPr>
          <a:xfrm>
            <a:off x="3330375" y="2548983"/>
            <a:ext cx="1928277" cy="1928277"/>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36" name="Picture Placeholder 2">
            <a:extLst>
              <a:ext uri="{FF2B5EF4-FFF2-40B4-BE49-F238E27FC236}">
                <a16:creationId xmlns:a16="http://schemas.microsoft.com/office/drawing/2014/main" id="{3A3FA309-FE2C-AB44-BCC0-02BAE2582303}"/>
              </a:ext>
            </a:extLst>
          </p:cNvPr>
          <p:cNvSpPr>
            <a:spLocks noGrp="1"/>
          </p:cNvSpPr>
          <p:nvPr>
            <p:ph type="pic" sz="quarter" idx="29" hasCustomPrompt="1"/>
          </p:nvPr>
        </p:nvSpPr>
        <p:spPr>
          <a:xfrm>
            <a:off x="3330375" y="383859"/>
            <a:ext cx="1928277" cy="1928277"/>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38" name="Picture Placeholder 2">
            <a:extLst>
              <a:ext uri="{FF2B5EF4-FFF2-40B4-BE49-F238E27FC236}">
                <a16:creationId xmlns:a16="http://schemas.microsoft.com/office/drawing/2014/main" id="{9378E6A5-DF72-8842-98F7-2601F1F04F2D}"/>
              </a:ext>
            </a:extLst>
          </p:cNvPr>
          <p:cNvSpPr>
            <a:spLocks noGrp="1"/>
          </p:cNvSpPr>
          <p:nvPr>
            <p:ph type="pic" sz="quarter" idx="30" hasCustomPrompt="1"/>
          </p:nvPr>
        </p:nvSpPr>
        <p:spPr>
          <a:xfrm>
            <a:off x="3330375" y="4706072"/>
            <a:ext cx="1928277" cy="1928277"/>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Tree>
    <p:extLst>
      <p:ext uri="{BB962C8B-B14F-4D97-AF65-F5344CB8AC3E}">
        <p14:creationId xmlns:p14="http://schemas.microsoft.com/office/powerpoint/2010/main" val="41114662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fade">
                                      <p:cBhvr>
                                        <p:cTn id="24" dur="500"/>
                                        <p:tgtEl>
                                          <p:spTgt spid="2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fade">
                                      <p:cBhvr>
                                        <p:cTn id="27" dur="500"/>
                                        <p:tgtEl>
                                          <p:spTgt spid="3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500"/>
                                        <p:tgtEl>
                                          <p:spTgt spid="18">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Effect transition="in" filter="fade">
                                      <p:cBhvr>
                                        <p:cTn id="33" dur="500"/>
                                        <p:tgtEl>
                                          <p:spTgt spid="18">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fade">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xEl>
                                              <p:pRg st="1" end="1"/>
                                            </p:txEl>
                                          </p:spTgt>
                                        </p:tgtEl>
                                        <p:attrNameLst>
                                          <p:attrName>style.visibility</p:attrName>
                                        </p:attrNameLst>
                                      </p:cBhvr>
                                      <p:to>
                                        <p:strVal val="visible"/>
                                      </p:to>
                                    </p:set>
                                    <p:animEffect transition="in" filter="fade">
                                      <p:cBhvr>
                                        <p:cTn id="39" dur="500"/>
                                        <p:tgtEl>
                                          <p:spTgt spid="25">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xEl>
                                              <p:pRg st="0" end="0"/>
                                            </p:txEl>
                                          </p:spTgt>
                                        </p:tgtEl>
                                        <p:attrNameLst>
                                          <p:attrName>style.visibility</p:attrName>
                                        </p:attrNameLst>
                                      </p:cBhvr>
                                      <p:to>
                                        <p:strVal val="visible"/>
                                      </p:to>
                                    </p:set>
                                    <p:animEffect transition="in" filter="fade">
                                      <p:cBhvr>
                                        <p:cTn id="42" dur="500"/>
                                        <p:tgtEl>
                                          <p:spTgt spid="32">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xEl>
                                              <p:pRg st="1" end="1"/>
                                            </p:txEl>
                                          </p:spTgt>
                                        </p:tgtEl>
                                        <p:attrNameLst>
                                          <p:attrName>style.visibility</p:attrName>
                                        </p:attrNameLst>
                                      </p:cBhvr>
                                      <p:to>
                                        <p:strVal val="visible"/>
                                      </p:to>
                                    </p:set>
                                    <p:animEffect transition="in" filter="fade">
                                      <p:cBhvr>
                                        <p:cTn id="45" dur="50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5" grpId="0" animBg="1"/>
      <p:bldP spid="36" grpId="0" animBg="1"/>
      <p:bldP spid="38"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 speakers">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4231" y="1417821"/>
            <a:ext cx="6090445" cy="625635"/>
          </a:xfrm>
          <a:prstGeom prst="rect">
            <a:avLst/>
          </a:prstGeom>
          <a:noFill/>
        </p:spPr>
        <p:txBody>
          <a:bodyPr vert="horz" lIns="365760" tIns="174160" rIns="348324" bIns="174160" rtlCol="0" anchor="ctr">
            <a:noAutofit/>
          </a:bodyPr>
          <a:lstStyle>
            <a:lvl1pPr marL="325429" indent="-325429" algn="ctr">
              <a:buNone/>
              <a:defRPr lang="en-US" sz="2667" b="0" i="0" u="none" spc="0" baseline="0" dirty="0">
                <a:solidFill>
                  <a:schemeClr val="bg1"/>
                </a:solidFill>
                <a:effectLst/>
                <a:latin typeface="+mn-lt"/>
                <a:ea typeface="Univers Com 45 Light" charset="0"/>
                <a:cs typeface="Univers Com 45 Light" charset="0"/>
              </a:defRPr>
            </a:lvl1pPr>
          </a:lstStyle>
          <a:p>
            <a:pPr marL="0" lvl="0" indent="0" algn="ctr">
              <a:spcBef>
                <a:spcPct val="0"/>
              </a:spcBef>
            </a:pPr>
            <a:r>
              <a:rPr lang="en-US" dirty="0"/>
              <a:t>Speaker Name</a:t>
            </a:r>
          </a:p>
        </p:txBody>
      </p:sp>
      <p:sp>
        <p:nvSpPr>
          <p:cNvPr id="14" name="Text Placeholder 3"/>
          <p:cNvSpPr>
            <a:spLocks noGrp="1"/>
          </p:cNvSpPr>
          <p:nvPr>
            <p:ph type="body" sz="quarter" idx="12" hasCustomPrompt="1"/>
          </p:nvPr>
        </p:nvSpPr>
        <p:spPr>
          <a:xfrm>
            <a:off x="6099715" y="1417821"/>
            <a:ext cx="6096517" cy="625635"/>
          </a:xfrm>
          <a:prstGeom prst="rect">
            <a:avLst/>
          </a:prstGeom>
          <a:noFill/>
        </p:spPr>
        <p:txBody>
          <a:bodyPr vert="horz" lIns="365760" tIns="174160" rIns="348324" bIns="174160" rtlCol="0" anchor="ctr">
            <a:noAutofit/>
          </a:bodyPr>
          <a:lstStyle>
            <a:lvl1pPr marL="325429" indent="-325429" algn="ctr">
              <a:buNone/>
              <a:defRPr lang="en-US" sz="2667" b="0" i="0" u="none" spc="0" baseline="0" dirty="0">
                <a:solidFill>
                  <a:schemeClr val="bg1"/>
                </a:solidFill>
                <a:effectLst/>
                <a:latin typeface="+mn-lt"/>
                <a:ea typeface="Univers Com 45 Light" charset="0"/>
                <a:cs typeface="Univers Com 45 Light" charset="0"/>
              </a:defRPr>
            </a:lvl1pPr>
          </a:lstStyle>
          <a:p>
            <a:pPr marL="0" lvl="0" indent="0" algn="ctr">
              <a:spcBef>
                <a:spcPct val="0"/>
              </a:spcBef>
            </a:pPr>
            <a:r>
              <a:rPr lang="en-US" dirty="0"/>
              <a:t>Speaker Name</a:t>
            </a:r>
          </a:p>
        </p:txBody>
      </p:sp>
      <p:sp>
        <p:nvSpPr>
          <p:cNvPr id="3" name="Text Placeholder 2"/>
          <p:cNvSpPr>
            <a:spLocks noGrp="1"/>
          </p:cNvSpPr>
          <p:nvPr>
            <p:ph type="body" sz="quarter" idx="16" hasCustomPrompt="1"/>
          </p:nvPr>
        </p:nvSpPr>
        <p:spPr>
          <a:xfrm>
            <a:off x="0" y="2043117"/>
            <a:ext cx="6094677" cy="829395"/>
          </a:xfrm>
          <a:prstGeom prst="rect">
            <a:avLst/>
          </a:prstGeom>
        </p:spPr>
        <p:txBody>
          <a:bodyPr anchor="ctr"/>
          <a:lstStyle>
            <a:lvl1pPr marL="0" indent="0" algn="ctr">
              <a:buFont typeface="Arial" charset="0"/>
              <a:buNone/>
              <a:defRPr sz="2133">
                <a:latin typeface="+mn-lt"/>
              </a:defRPr>
            </a:lvl1pPr>
            <a:lvl2pPr marL="435361" indent="0" algn="ctr">
              <a:buFont typeface="Arial" charset="0"/>
              <a:buNone/>
              <a:defRPr sz="2133"/>
            </a:lvl2pPr>
            <a:lvl3pPr marL="871118" indent="0" algn="ctr">
              <a:buFont typeface="Arial" charset="0"/>
              <a:buNone/>
              <a:defRPr sz="2133"/>
            </a:lvl3pPr>
            <a:lvl4pPr marL="1306479" indent="0" algn="ctr">
              <a:buFont typeface="Arial" charset="0"/>
              <a:buNone/>
              <a:defRPr sz="2133"/>
            </a:lvl4pPr>
            <a:lvl5pPr marL="1741047" indent="0" algn="ctr">
              <a:buFont typeface="Arial" charset="0"/>
              <a:buNone/>
              <a:defRPr sz="2133"/>
            </a:lvl5pPr>
          </a:lstStyle>
          <a:p>
            <a:pPr lvl="0"/>
            <a:r>
              <a:rPr lang="en-US" dirty="0"/>
              <a:t>Title</a:t>
            </a:r>
          </a:p>
          <a:p>
            <a:pPr lvl="0"/>
            <a:r>
              <a:rPr lang="en-US" dirty="0"/>
              <a:t>Company Name</a:t>
            </a:r>
          </a:p>
        </p:txBody>
      </p:sp>
      <p:sp>
        <p:nvSpPr>
          <p:cNvPr id="5" name="Text Placeholder 4"/>
          <p:cNvSpPr>
            <a:spLocks noGrp="1"/>
          </p:cNvSpPr>
          <p:nvPr>
            <p:ph type="body" sz="quarter" idx="17" hasCustomPrompt="1"/>
          </p:nvPr>
        </p:nvSpPr>
        <p:spPr>
          <a:xfrm>
            <a:off x="6093885" y="2042585"/>
            <a:ext cx="6098116" cy="829928"/>
          </a:xfrm>
          <a:prstGeom prst="rect">
            <a:avLst/>
          </a:prstGeom>
        </p:spPr>
        <p:txBody>
          <a:bodyPr anchor="ctr"/>
          <a:lstStyle>
            <a:lvl1pPr marL="0" indent="0" algn="ctr">
              <a:buFont typeface="Arial" charset="0"/>
              <a:buNone/>
              <a:defRPr sz="2133">
                <a:latin typeface="+mn-lt"/>
              </a:defRPr>
            </a:lvl1pPr>
            <a:lvl2pPr marL="435361" indent="0" algn="ctr">
              <a:buFont typeface="Arial" charset="0"/>
              <a:buNone/>
              <a:defRPr sz="2133">
                <a:latin typeface="+mn-lt"/>
              </a:defRPr>
            </a:lvl2pPr>
            <a:lvl3pPr marL="871118" indent="0" algn="ctr">
              <a:buFont typeface="Arial" charset="0"/>
              <a:buNone/>
              <a:defRPr sz="2133">
                <a:latin typeface="+mn-lt"/>
              </a:defRPr>
            </a:lvl3pPr>
            <a:lvl4pPr marL="1306479" indent="0" algn="ctr">
              <a:buFont typeface="Arial" charset="0"/>
              <a:buNone/>
              <a:defRPr sz="2133">
                <a:latin typeface="+mn-lt"/>
              </a:defRPr>
            </a:lvl4pPr>
            <a:lvl5pPr marL="1741047" indent="0" algn="ctr">
              <a:buFont typeface="Arial" charset="0"/>
              <a:buNone/>
              <a:defRPr sz="2133">
                <a:latin typeface="+mn-lt"/>
              </a:defRPr>
            </a:lvl5pPr>
          </a:lstStyle>
          <a:p>
            <a:pPr lvl="0"/>
            <a:r>
              <a:rPr lang="en-US" dirty="0"/>
              <a:t>Title</a:t>
            </a:r>
          </a:p>
          <a:p>
            <a:pPr lvl="0"/>
            <a:r>
              <a:rPr lang="en-US" dirty="0"/>
              <a:t>Company Name</a:t>
            </a:r>
          </a:p>
        </p:txBody>
      </p:sp>
      <p:sp>
        <p:nvSpPr>
          <p:cNvPr id="20" name="Text Placeholder 19"/>
          <p:cNvSpPr>
            <a:spLocks noGrp="1"/>
          </p:cNvSpPr>
          <p:nvPr>
            <p:ph type="body" sz="quarter" idx="18" hasCustomPrompt="1"/>
          </p:nvPr>
        </p:nvSpPr>
        <p:spPr>
          <a:xfrm>
            <a:off x="1" y="3644900"/>
            <a:ext cx="6093884" cy="621792"/>
          </a:xfrm>
          <a:prstGeom prst="rect">
            <a:avLst/>
          </a:prstGeom>
        </p:spPr>
        <p:txBody>
          <a:bodyPr anchor="ctr"/>
          <a:lstStyle>
            <a:lvl1pPr marL="457189" indent="-457189" algn="ctr">
              <a:buFont typeface="Arial" charset="0"/>
              <a:buNone/>
              <a:defRPr sz="2667">
                <a:latin typeface="+mn-lt"/>
              </a:defRPr>
            </a:lvl1pPr>
            <a:lvl5pPr marL="2198236" indent="-457189" algn="ctr">
              <a:buFont typeface="Arial" charset="0"/>
              <a:buChar char="•"/>
              <a:defRPr sz="3200">
                <a:latin typeface="+mn-lt"/>
              </a:defRPr>
            </a:lvl5pPr>
          </a:lstStyle>
          <a:p>
            <a:pPr marL="0" lvl="0" indent="0" algn="ctr">
              <a:spcBef>
                <a:spcPct val="0"/>
              </a:spcBef>
            </a:pPr>
            <a:r>
              <a:rPr lang="en-US" dirty="0"/>
              <a:t>Speaker Name</a:t>
            </a:r>
          </a:p>
        </p:txBody>
      </p:sp>
      <p:sp>
        <p:nvSpPr>
          <p:cNvPr id="22" name="Text Placeholder 21"/>
          <p:cNvSpPr>
            <a:spLocks noGrp="1"/>
          </p:cNvSpPr>
          <p:nvPr>
            <p:ph type="body" sz="quarter" idx="19" hasCustomPrompt="1"/>
          </p:nvPr>
        </p:nvSpPr>
        <p:spPr>
          <a:xfrm>
            <a:off x="1" y="4267200"/>
            <a:ext cx="6093884" cy="829056"/>
          </a:xfrm>
          <a:prstGeom prst="rect">
            <a:avLst/>
          </a:prstGeom>
        </p:spPr>
        <p:txBody>
          <a:bodyPr anchor="ctr"/>
          <a:lstStyle>
            <a:lvl1pPr marL="0" indent="0" algn="ctr">
              <a:buFont typeface="Arial" charset="0"/>
              <a:buNone/>
              <a:defRPr sz="2133">
                <a:latin typeface="+mn-lt"/>
              </a:defRPr>
            </a:lvl1pPr>
            <a:lvl5pPr marL="1741047" indent="0" algn="ctr">
              <a:buFont typeface="Arial" charset="0"/>
              <a:buNone/>
              <a:defRPr sz="2133"/>
            </a:lvl5pPr>
          </a:lstStyle>
          <a:p>
            <a:pPr lvl="0"/>
            <a:r>
              <a:rPr lang="en-US" dirty="0"/>
              <a:t>Title</a:t>
            </a:r>
          </a:p>
          <a:p>
            <a:pPr lvl="0"/>
            <a:r>
              <a:rPr lang="en-US" dirty="0"/>
              <a:t>Company Name</a:t>
            </a:r>
          </a:p>
        </p:txBody>
      </p:sp>
      <p:sp>
        <p:nvSpPr>
          <p:cNvPr id="24" name="Text Placeholder 23"/>
          <p:cNvSpPr>
            <a:spLocks noGrp="1"/>
          </p:cNvSpPr>
          <p:nvPr>
            <p:ph type="body" sz="quarter" idx="20" hasCustomPrompt="1"/>
          </p:nvPr>
        </p:nvSpPr>
        <p:spPr>
          <a:xfrm>
            <a:off x="6093885" y="3644901"/>
            <a:ext cx="6098116" cy="621792"/>
          </a:xfrm>
          <a:prstGeom prst="rect">
            <a:avLst/>
          </a:prstGeom>
        </p:spPr>
        <p:txBody>
          <a:bodyPr/>
          <a:lstStyle>
            <a:lvl1pPr algn="ctr">
              <a:buNone/>
              <a:defRPr sz="2667">
                <a:latin typeface="+mn-lt"/>
              </a:defRPr>
            </a:lvl1pPr>
          </a:lstStyle>
          <a:p>
            <a:pPr marL="0" lvl="0" indent="0" algn="ctr">
              <a:spcBef>
                <a:spcPct val="0"/>
              </a:spcBef>
            </a:pPr>
            <a:r>
              <a:rPr lang="en-US" dirty="0"/>
              <a:t>Speaker Name</a:t>
            </a:r>
          </a:p>
        </p:txBody>
      </p:sp>
      <p:sp>
        <p:nvSpPr>
          <p:cNvPr id="26" name="Text Placeholder 25"/>
          <p:cNvSpPr>
            <a:spLocks noGrp="1"/>
          </p:cNvSpPr>
          <p:nvPr>
            <p:ph type="body" sz="quarter" idx="21" hasCustomPrompt="1"/>
          </p:nvPr>
        </p:nvSpPr>
        <p:spPr>
          <a:xfrm>
            <a:off x="6093885" y="4267200"/>
            <a:ext cx="6098116" cy="829056"/>
          </a:xfrm>
          <a:prstGeom prst="rect">
            <a:avLst/>
          </a:prstGeom>
        </p:spPr>
        <p:txBody>
          <a:bodyPr anchor="ctr"/>
          <a:lstStyle>
            <a:lvl1pPr marL="0" indent="0" algn="ctr">
              <a:buFontTx/>
              <a:buNone/>
              <a:defRPr sz="2133">
                <a:latin typeface="+mn-lt"/>
              </a:defRPr>
            </a:lvl1pPr>
            <a:lvl5pPr algn="ctr">
              <a:defRPr/>
            </a:lvl5pPr>
          </a:lstStyle>
          <a:p>
            <a:pPr lvl="0"/>
            <a:r>
              <a:rPr lang="en-US" dirty="0"/>
              <a:t>Title</a:t>
            </a:r>
          </a:p>
          <a:p>
            <a:pPr lvl="0"/>
            <a:r>
              <a:rPr lang="en-US" dirty="0"/>
              <a:t>Company Name</a:t>
            </a:r>
          </a:p>
        </p:txBody>
      </p:sp>
    </p:spTree>
    <p:extLst>
      <p:ext uri="{BB962C8B-B14F-4D97-AF65-F5344CB8AC3E}">
        <p14:creationId xmlns:p14="http://schemas.microsoft.com/office/powerpoint/2010/main" val="1984781697"/>
      </p:ext>
    </p:extLst>
  </p:cSld>
  <p:clrMapOvr>
    <a:masterClrMapping/>
  </p:clrMapOvr>
  <p:transition spd="slow"/>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justified 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21132"/>
            <a:ext cx="11020508" cy="1143000"/>
          </a:xfrm>
        </p:spPr>
        <p:txBody>
          <a:bodyPr/>
          <a:lstStyle>
            <a:lvl1pPr algn="l">
              <a:defRPr sz="3467">
                <a:solidFill>
                  <a:schemeClr val="bg1"/>
                </a:solidFill>
                <a:latin typeface="+mn-lt"/>
              </a:defRPr>
            </a:lvl1pPr>
          </a:lstStyle>
          <a:p>
            <a:r>
              <a:rPr lang="en-US" dirty="0"/>
              <a:t>Click to Edit Heading Text</a:t>
            </a:r>
          </a:p>
        </p:txBody>
      </p:sp>
    </p:spTree>
    <p:extLst>
      <p:ext uri="{BB962C8B-B14F-4D97-AF65-F5344CB8AC3E}">
        <p14:creationId xmlns:p14="http://schemas.microsoft.com/office/powerpoint/2010/main" val="2914797834"/>
      </p:ext>
    </p:extLst>
  </p:cSld>
  <p:clrMapOvr>
    <a:masterClrMapping/>
  </p:clrMapOvr>
  <p:transition spd="slow"/>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enter heading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1893" y="221132"/>
            <a:ext cx="11068215" cy="1143000"/>
          </a:xfrm>
        </p:spPr>
        <p:txBody>
          <a:bodyPr/>
          <a:lstStyle>
            <a:lvl1pPr algn="ctr">
              <a:defRPr sz="3467">
                <a:solidFill>
                  <a:schemeClr val="bg1"/>
                </a:solidFill>
                <a:latin typeface="+mn-lt"/>
              </a:defRPr>
            </a:lvl1pPr>
          </a:lstStyle>
          <a:p>
            <a:r>
              <a:rPr lang="en-US" dirty="0"/>
              <a:t>Click to Edit Heading Text</a:t>
            </a:r>
          </a:p>
        </p:txBody>
      </p:sp>
    </p:spTree>
    <p:extLst>
      <p:ext uri="{BB962C8B-B14F-4D97-AF65-F5344CB8AC3E}">
        <p14:creationId xmlns:p14="http://schemas.microsoft.com/office/powerpoint/2010/main" val="3496856921"/>
      </p:ext>
    </p:extLst>
  </p:cSld>
  <p:clrMapOvr>
    <a:masterClrMapping/>
  </p:clrMapOvr>
  <p:transition spd="slow"/>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EB73BA-8D86-CA43-BE18-68F5F76B47E3}"/>
              </a:ext>
            </a:extLst>
          </p:cNvPr>
          <p:cNvSpPr/>
          <p:nvPr userDrawn="1"/>
        </p:nvSpPr>
        <p:spPr>
          <a:xfrm>
            <a:off x="0" y="1903143"/>
            <a:ext cx="12192000" cy="4954859"/>
          </a:xfrm>
          <a:prstGeom prst="rect">
            <a:avLst/>
          </a:prstGeom>
          <a:solidFill>
            <a:srgbClr val="000000">
              <a:alpha val="40000"/>
            </a:srgbClr>
          </a:solidFill>
          <a:effectLst/>
        </p:spPr>
        <p:txBody>
          <a:bodyPr wrap="square" rtlCol="0" anchor="ctr">
            <a:noAutofit/>
          </a:bodyPr>
          <a:lstStyle/>
          <a:p>
            <a:pPr algn="ctr"/>
            <a:endParaRPr lang="en-US" sz="6667" dirty="0">
              <a:solidFill>
                <a:srgbClr val="FFFFFF">
                  <a:lumMod val="95000"/>
                </a:srgbClr>
              </a:solidFill>
              <a:effectLst>
                <a:outerShdw dist="12700" dir="5400000" algn="tl" rotWithShape="0">
                  <a:srgbClr val="353945">
                    <a:lumMod val="75000"/>
                    <a:alpha val="50000"/>
                  </a:srgbClr>
                </a:outerShdw>
              </a:effectLst>
              <a:cs typeface="Univers LT Std 45 Light"/>
            </a:endParaRPr>
          </a:p>
        </p:txBody>
      </p:sp>
      <p:sp>
        <p:nvSpPr>
          <p:cNvPr id="14" name="Text Placeholder 13"/>
          <p:cNvSpPr>
            <a:spLocks noGrp="1"/>
          </p:cNvSpPr>
          <p:nvPr>
            <p:ph type="body" sz="quarter" idx="12" hasCustomPrompt="1"/>
          </p:nvPr>
        </p:nvSpPr>
        <p:spPr>
          <a:xfrm>
            <a:off x="1234075" y="3404910"/>
            <a:ext cx="204476" cy="793660"/>
          </a:xfrm>
          <a:prstGeom prst="rect">
            <a:avLst/>
          </a:prstGeom>
        </p:spPr>
        <p:txBody>
          <a:bodyPr vert="horz" bIns="0"/>
          <a:lstStyle>
            <a:lvl1pPr marL="0" indent="0" algn="ctr">
              <a:buNone/>
              <a:defRPr sz="3733" b="0" i="0" spc="0">
                <a:solidFill>
                  <a:schemeClr val="bg1">
                    <a:lumMod val="95000"/>
                  </a:schemeClr>
                </a:solidFill>
                <a:latin typeface="Arial" charset="0"/>
                <a:ea typeface="Arial" charset="0"/>
                <a:cs typeface="Arial" charset="0"/>
              </a:defRPr>
            </a:lvl1pPr>
          </a:lstStyle>
          <a:p>
            <a:pPr lvl="0"/>
            <a:r>
              <a:rPr kumimoji="0" lang="en-US" sz="4667" b="0" i="0" u="none" strike="noStrike" kern="0" cap="none" spc="0" normalizeH="0" baseline="0" noProof="0" dirty="0">
                <a:ln>
                  <a:noFill/>
                </a:ln>
                <a:solidFill>
                  <a:srgbClr val="F2F2F2"/>
                </a:solidFill>
                <a:effectLst/>
                <a:uLnTx/>
                <a:uFillTx/>
                <a:latin typeface="Arial"/>
                <a:cs typeface="Arial"/>
              </a:rPr>
              <a:t>“</a:t>
            </a:r>
            <a:endParaRPr lang="en-US" dirty="0"/>
          </a:p>
        </p:txBody>
      </p:sp>
      <p:sp>
        <p:nvSpPr>
          <p:cNvPr id="6" name="Text Placeholder 5"/>
          <p:cNvSpPr>
            <a:spLocks noGrp="1"/>
          </p:cNvSpPr>
          <p:nvPr>
            <p:ph type="body" sz="quarter" idx="14" hasCustomPrompt="1"/>
          </p:nvPr>
        </p:nvSpPr>
        <p:spPr>
          <a:xfrm>
            <a:off x="7863840" y="6014494"/>
            <a:ext cx="3182517" cy="420564"/>
          </a:xfrm>
          <a:prstGeom prst="rect">
            <a:avLst/>
          </a:prstGeom>
          <a:noFill/>
        </p:spPr>
        <p:txBody>
          <a:bodyPr wrap="square" rtlCol="0">
            <a:spAutoFit/>
          </a:bodyPr>
          <a:lstStyle>
            <a:lvl1pPr marL="325429" indent="-325429" algn="r">
              <a:buNone/>
              <a:defRPr lang="en-US" sz="2133" dirty="0">
                <a:solidFill>
                  <a:schemeClr val="accent4"/>
                </a:solidFill>
                <a:latin typeface="+mj-lt"/>
                <a:ea typeface="+mn-ea"/>
                <a:cs typeface="+mn-cs"/>
              </a:defRPr>
            </a:lvl1pPr>
          </a:lstStyle>
          <a:p>
            <a:pPr marL="0" lvl="0" indent="0" defTabSz="2167460" latinLnBrk="0"/>
            <a:r>
              <a:rPr lang="en-US" dirty="0"/>
              <a:t>—Name, Title, Company</a:t>
            </a:r>
          </a:p>
        </p:txBody>
      </p:sp>
      <p:sp>
        <p:nvSpPr>
          <p:cNvPr id="18" name="Text Placeholder 13"/>
          <p:cNvSpPr>
            <a:spLocks noGrp="1"/>
          </p:cNvSpPr>
          <p:nvPr>
            <p:ph type="body" sz="quarter" idx="15" hasCustomPrompt="1"/>
          </p:nvPr>
        </p:nvSpPr>
        <p:spPr>
          <a:xfrm>
            <a:off x="5147681" y="5220834"/>
            <a:ext cx="204476" cy="793660"/>
          </a:xfrm>
          <a:prstGeom prst="rect">
            <a:avLst/>
          </a:prstGeom>
        </p:spPr>
        <p:txBody>
          <a:bodyPr vert="horz" bIns="0"/>
          <a:lstStyle>
            <a:lvl1pPr marL="0" indent="0" algn="ctr">
              <a:buNone/>
              <a:defRPr sz="3733" b="0" i="0" spc="0">
                <a:solidFill>
                  <a:schemeClr val="bg1">
                    <a:lumMod val="95000"/>
                  </a:schemeClr>
                </a:solidFill>
                <a:latin typeface="Arial" charset="0"/>
                <a:ea typeface="Arial" charset="0"/>
                <a:cs typeface="Arial" charset="0"/>
              </a:defRPr>
            </a:lvl1pPr>
          </a:lstStyle>
          <a:p>
            <a:pPr lvl="0"/>
            <a:r>
              <a:rPr kumimoji="0" lang="en-US" sz="4667" b="0" i="0" u="none" strike="noStrike" kern="0" cap="none" spc="0" normalizeH="0" baseline="0" noProof="0" dirty="0">
                <a:ln>
                  <a:noFill/>
                </a:ln>
                <a:solidFill>
                  <a:srgbClr val="F2F2F2"/>
                </a:solidFill>
                <a:effectLst/>
                <a:uLnTx/>
                <a:uFillTx/>
                <a:latin typeface="Arial"/>
                <a:cs typeface="Arial"/>
              </a:rPr>
              <a:t>”</a:t>
            </a:r>
            <a:endParaRPr lang="en-US" dirty="0"/>
          </a:p>
        </p:txBody>
      </p:sp>
      <p:sp>
        <p:nvSpPr>
          <p:cNvPr id="17" name="Text Placeholder 11"/>
          <p:cNvSpPr>
            <a:spLocks noGrp="1"/>
          </p:cNvSpPr>
          <p:nvPr>
            <p:ph type="body" sz="quarter" idx="16" hasCustomPrompt="1"/>
          </p:nvPr>
        </p:nvSpPr>
        <p:spPr>
          <a:xfrm>
            <a:off x="1234075" y="3559604"/>
            <a:ext cx="9723851" cy="2346305"/>
          </a:xfrm>
          <a:prstGeom prst="rect">
            <a:avLst/>
          </a:prstGeom>
        </p:spPr>
        <p:txBody>
          <a:bodyPr vert="horz"/>
          <a:lstStyle>
            <a:lvl1pPr marL="0" indent="0" algn="ctr">
              <a:buNone/>
              <a:defRPr sz="2400" b="0" i="0" spc="0">
                <a:solidFill>
                  <a:schemeClr val="bg1"/>
                </a:solidFill>
                <a:effectLst/>
                <a:latin typeface="+mj-lt"/>
                <a:ea typeface="Univers Com 45 Light" charset="0"/>
                <a:cs typeface="Univers Com 45 Light" charset="0"/>
              </a:defRPr>
            </a:lvl1pPr>
          </a:lstStyle>
          <a:p>
            <a:pPr lvl="0"/>
            <a:r>
              <a:rPr lang="en-US" dirty="0"/>
              <a:t>Quote Text</a:t>
            </a:r>
          </a:p>
        </p:txBody>
      </p:sp>
      <p:sp>
        <p:nvSpPr>
          <p:cNvPr id="13" name="Picture Placeholder 12"/>
          <p:cNvSpPr>
            <a:spLocks noGrp="1"/>
          </p:cNvSpPr>
          <p:nvPr>
            <p:ph type="pic" sz="quarter" idx="17"/>
          </p:nvPr>
        </p:nvSpPr>
        <p:spPr>
          <a:xfrm>
            <a:off x="4901511" y="737144"/>
            <a:ext cx="2388979" cy="2388979"/>
          </a:xfrm>
          <a:prstGeom prst="ellipse">
            <a:avLst/>
          </a:prstGeom>
          <a:ln w="6350">
            <a:solidFill>
              <a:schemeClr val="accent4"/>
            </a:solidFill>
          </a:ln>
        </p:spPr>
        <p:txBody>
          <a:bodyPr anchor="ctr"/>
          <a:lstStyle>
            <a:lvl1pPr marL="0" marR="0" indent="0" algn="ctr" defTabSz="434170" rtl="0" eaLnBrk="1" fontAlgn="base" latinLnBrk="0" hangingPunct="1">
              <a:lnSpc>
                <a:spcPct val="100000"/>
              </a:lnSpc>
              <a:spcBef>
                <a:spcPct val="20000"/>
              </a:spcBef>
              <a:spcAft>
                <a:spcPct val="0"/>
              </a:spcAft>
              <a:buClrTx/>
              <a:buSzTx/>
              <a:buFont typeface="Arial" charset="0"/>
              <a:buNone/>
              <a:tabLst/>
              <a:defRPr sz="1867"/>
            </a:lvl1pPr>
          </a:lstStyle>
          <a:p>
            <a:r>
              <a:rPr lang="en-US" dirty="0"/>
              <a:t>Click icon to add picture</a:t>
            </a:r>
          </a:p>
        </p:txBody>
      </p:sp>
    </p:spTree>
    <p:extLst>
      <p:ext uri="{BB962C8B-B14F-4D97-AF65-F5344CB8AC3E}">
        <p14:creationId xmlns:p14="http://schemas.microsoft.com/office/powerpoint/2010/main" val="28719158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p:ext uri="{DCECCB84-F9BA-43D5-87BE-67443E8EF086}">
      <p15:sldGuideLst xmlns:p15="http://schemas.microsoft.com/office/powerpoint/2012/main">
        <p15:guide id="1" pos="288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C00C21-8BFC-CD41-A087-551E8D934200}"/>
              </a:ext>
            </a:extLst>
          </p:cNvPr>
          <p:cNvSpPr/>
          <p:nvPr userDrawn="1"/>
        </p:nvSpPr>
        <p:spPr>
          <a:xfrm>
            <a:off x="0" y="1170287"/>
            <a:ext cx="12192000" cy="4377720"/>
          </a:xfrm>
          <a:prstGeom prst="rect">
            <a:avLst/>
          </a:prstGeom>
          <a:solidFill>
            <a:srgbClr val="000000">
              <a:alpha val="40000"/>
            </a:srgbClr>
          </a:solidFill>
          <a:effectLst/>
        </p:spPr>
        <p:txBody>
          <a:bodyPr wrap="square" rtlCol="0" anchor="ctr">
            <a:noAutofit/>
          </a:bodyPr>
          <a:lstStyle/>
          <a:p>
            <a:pPr algn="ctr"/>
            <a:endParaRPr lang="en-US" sz="6667" dirty="0">
              <a:solidFill>
                <a:srgbClr val="FFFFFF">
                  <a:lumMod val="95000"/>
                </a:srgbClr>
              </a:solidFill>
              <a:effectLst>
                <a:outerShdw dist="12700" dir="5400000" algn="tl" rotWithShape="0">
                  <a:srgbClr val="353945">
                    <a:lumMod val="75000"/>
                    <a:alpha val="50000"/>
                  </a:srgbClr>
                </a:outerShdw>
              </a:effectLst>
              <a:cs typeface="Univers LT Std 45 Light"/>
            </a:endParaRPr>
          </a:p>
        </p:txBody>
      </p:sp>
      <p:sp>
        <p:nvSpPr>
          <p:cNvPr id="12" name="Text Placeholder 11"/>
          <p:cNvSpPr>
            <a:spLocks noGrp="1"/>
          </p:cNvSpPr>
          <p:nvPr>
            <p:ph type="body" sz="quarter" idx="11" hasCustomPrompt="1"/>
          </p:nvPr>
        </p:nvSpPr>
        <p:spPr>
          <a:xfrm>
            <a:off x="603251" y="1672424"/>
            <a:ext cx="10985500" cy="2824225"/>
          </a:xfrm>
          <a:prstGeom prst="rect">
            <a:avLst/>
          </a:prstGeom>
        </p:spPr>
        <p:txBody>
          <a:bodyPr vert="horz"/>
          <a:lstStyle>
            <a:lvl1pPr marL="0" indent="0" algn="ctr">
              <a:buNone/>
              <a:defRPr sz="2400" b="0" i="0" spc="0">
                <a:solidFill>
                  <a:schemeClr val="bg1"/>
                </a:solidFill>
                <a:effectLst/>
                <a:latin typeface="+mj-lt"/>
                <a:ea typeface="Univers Com 45 Light" charset="0"/>
                <a:cs typeface="Univers Com 45 Light" charset="0"/>
              </a:defRPr>
            </a:lvl1pPr>
          </a:lstStyle>
          <a:p>
            <a:pPr lvl="0"/>
            <a:r>
              <a:rPr lang="en-US" dirty="0"/>
              <a:t>Quote Text</a:t>
            </a:r>
          </a:p>
        </p:txBody>
      </p:sp>
      <p:sp>
        <p:nvSpPr>
          <p:cNvPr id="14" name="Text Placeholder 13"/>
          <p:cNvSpPr>
            <a:spLocks noGrp="1"/>
          </p:cNvSpPr>
          <p:nvPr>
            <p:ph type="body" sz="quarter" idx="12" hasCustomPrompt="1"/>
          </p:nvPr>
        </p:nvSpPr>
        <p:spPr>
          <a:xfrm>
            <a:off x="489733" y="1550173"/>
            <a:ext cx="278335" cy="793660"/>
          </a:xfrm>
          <a:prstGeom prst="rect">
            <a:avLst/>
          </a:prstGeom>
        </p:spPr>
        <p:txBody>
          <a:bodyPr vert="horz" bIns="0"/>
          <a:lstStyle>
            <a:lvl1pPr marL="0" indent="0" algn="ctr">
              <a:buNone/>
              <a:defRPr sz="3733" b="0" i="0" spc="0">
                <a:solidFill>
                  <a:schemeClr val="bg1">
                    <a:lumMod val="95000"/>
                  </a:schemeClr>
                </a:solidFill>
                <a:latin typeface="Arial" charset="0"/>
                <a:ea typeface="Arial" charset="0"/>
                <a:cs typeface="Arial" charset="0"/>
              </a:defRPr>
            </a:lvl1pPr>
          </a:lstStyle>
          <a:p>
            <a:pPr lvl="0"/>
            <a:r>
              <a:rPr kumimoji="0" lang="en-US" sz="4667" b="0" i="0" u="none" strike="noStrike" kern="0" cap="none" spc="0" normalizeH="0" baseline="0" noProof="0" dirty="0">
                <a:ln>
                  <a:noFill/>
                </a:ln>
                <a:solidFill>
                  <a:srgbClr val="F2F2F2"/>
                </a:solidFill>
                <a:effectLst/>
                <a:uLnTx/>
                <a:uFillTx/>
                <a:latin typeface="Arial"/>
                <a:cs typeface="Arial"/>
              </a:rPr>
              <a:t>“</a:t>
            </a:r>
            <a:endParaRPr lang="en-US" dirty="0"/>
          </a:p>
        </p:txBody>
      </p:sp>
      <p:sp>
        <p:nvSpPr>
          <p:cNvPr id="6" name="Text Placeholder 5"/>
          <p:cNvSpPr>
            <a:spLocks noGrp="1"/>
          </p:cNvSpPr>
          <p:nvPr>
            <p:ph type="body" sz="quarter" idx="14" hasCustomPrompt="1"/>
          </p:nvPr>
        </p:nvSpPr>
        <p:spPr>
          <a:xfrm>
            <a:off x="8219441" y="4605234"/>
            <a:ext cx="3369311" cy="420564"/>
          </a:xfrm>
          <a:prstGeom prst="rect">
            <a:avLst/>
          </a:prstGeom>
        </p:spPr>
        <p:txBody>
          <a:bodyPr wrap="square">
            <a:spAutoFit/>
          </a:bodyPr>
          <a:lstStyle>
            <a:lvl1pPr algn="r">
              <a:buFontTx/>
              <a:buNone/>
              <a:defRPr lang="en-US" sz="2133" dirty="0" smtClean="0">
                <a:solidFill>
                  <a:schemeClr val="accent4"/>
                </a:solidFill>
                <a:latin typeface="+mj-lt"/>
                <a:ea typeface="+mn-ea"/>
                <a:cs typeface="+mn-cs"/>
              </a:defRPr>
            </a:lvl1pPr>
          </a:lstStyle>
          <a:p>
            <a:pPr marL="0" marR="0" lvl="0" indent="0" defTabSz="2167460" latinLnBrk="0">
              <a:lnSpc>
                <a:spcPct val="100000"/>
              </a:lnSpc>
              <a:buClrTx/>
              <a:buSzTx/>
              <a:buNone/>
              <a:tabLst/>
            </a:pPr>
            <a:r>
              <a:rPr lang="en-US" dirty="0"/>
              <a:t>—Name, Title, Company</a:t>
            </a:r>
          </a:p>
        </p:txBody>
      </p:sp>
      <p:sp>
        <p:nvSpPr>
          <p:cNvPr id="11" name="Text Placeholder 13"/>
          <p:cNvSpPr>
            <a:spLocks noGrp="1"/>
          </p:cNvSpPr>
          <p:nvPr>
            <p:ph type="body" sz="quarter" idx="15" hasCustomPrompt="1"/>
          </p:nvPr>
        </p:nvSpPr>
        <p:spPr>
          <a:xfrm>
            <a:off x="8407606" y="3702989"/>
            <a:ext cx="278335" cy="793660"/>
          </a:xfrm>
          <a:prstGeom prst="rect">
            <a:avLst/>
          </a:prstGeom>
        </p:spPr>
        <p:txBody>
          <a:bodyPr vert="horz" bIns="0"/>
          <a:lstStyle>
            <a:lvl1pPr marL="0" indent="0" algn="ctr">
              <a:buNone/>
              <a:defRPr sz="3733" b="0" i="0" spc="0">
                <a:solidFill>
                  <a:schemeClr val="bg1">
                    <a:lumMod val="95000"/>
                  </a:schemeClr>
                </a:solidFill>
                <a:latin typeface="Arial" charset="0"/>
                <a:ea typeface="Arial" charset="0"/>
                <a:cs typeface="Arial" charset="0"/>
              </a:defRPr>
            </a:lvl1pPr>
          </a:lstStyle>
          <a:p>
            <a:pPr lvl="0"/>
            <a:r>
              <a:rPr kumimoji="0" lang="en-US" sz="4667" b="0" i="0" u="none" strike="noStrike" kern="0" cap="none" spc="0" normalizeH="0" baseline="0" noProof="0">
                <a:ln>
                  <a:noFill/>
                </a:ln>
                <a:solidFill>
                  <a:srgbClr val="F2F2F2"/>
                </a:solidFill>
                <a:effectLst/>
                <a:uLnTx/>
                <a:uFillTx/>
                <a:latin typeface="Arial"/>
                <a:cs typeface="Arial"/>
              </a:rPr>
              <a:t>”</a:t>
            </a:r>
            <a:endParaRPr lang="en-US" dirty="0"/>
          </a:p>
        </p:txBody>
      </p:sp>
    </p:spTree>
    <p:extLst>
      <p:ext uri="{BB962C8B-B14F-4D97-AF65-F5344CB8AC3E}">
        <p14:creationId xmlns:p14="http://schemas.microsoft.com/office/powerpoint/2010/main" val="38088215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 image with text on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251" y="2857500"/>
            <a:ext cx="4883149" cy="1143000"/>
          </a:xfrm>
        </p:spPr>
        <p:txBody>
          <a:bodyPr/>
          <a:lstStyle>
            <a:lvl1pPr algn="r">
              <a:defRPr sz="2667" spc="0">
                <a:solidFill>
                  <a:schemeClr val="bg1"/>
                </a:solidFill>
                <a:latin typeface="+mn-lt"/>
              </a:defRPr>
            </a:lvl1pPr>
          </a:lstStyle>
          <a:p>
            <a:r>
              <a:rPr lang="en-US" dirty="0"/>
              <a:t>Click to add headline</a:t>
            </a:r>
          </a:p>
        </p:txBody>
      </p:sp>
      <p:sp>
        <p:nvSpPr>
          <p:cNvPr id="4" name="Picture Placeholder 3"/>
          <p:cNvSpPr>
            <a:spLocks noGrp="1"/>
          </p:cNvSpPr>
          <p:nvPr>
            <p:ph type="pic" sz="quarter" idx="10" hasCustomPrompt="1"/>
          </p:nvPr>
        </p:nvSpPr>
        <p:spPr>
          <a:xfrm>
            <a:off x="6100762" y="0"/>
            <a:ext cx="6091239" cy="6858000"/>
          </a:xfrm>
          <a:prstGeom prst="rect">
            <a:avLst/>
          </a:prstGeom>
          <a:noFill/>
        </p:spPr>
        <p:txBody>
          <a:bodyPr vert="horz" anchor="ctr"/>
          <a:lstStyle>
            <a:lvl1pPr marL="380990" marR="0" indent="-380990" algn="ctr" defTabSz="434170" rtl="0" eaLnBrk="1" fontAlgn="base" latinLnBrk="0" hangingPunct="1">
              <a:lnSpc>
                <a:spcPct val="100000"/>
              </a:lnSpc>
              <a:spcBef>
                <a:spcPct val="0"/>
              </a:spcBef>
              <a:spcAft>
                <a:spcPct val="0"/>
              </a:spcAft>
              <a:buClrTx/>
              <a:buSzTx/>
              <a:buFont typeface="Arial" charset="0"/>
              <a:buNone/>
              <a:tabLst/>
              <a:defRPr lang="en-US" sz="2000" b="0" i="0" spc="0" dirty="0">
                <a:solidFill>
                  <a:srgbClr val="F2F2F2"/>
                </a:solidFill>
                <a:effectLst/>
                <a:latin typeface="+mn-lt"/>
                <a:ea typeface="Univers Com 45 Light" charset="0"/>
                <a:cs typeface="Univers Com 45 Light" charset="0"/>
              </a:defRPr>
            </a:lvl1pPr>
          </a:lstStyle>
          <a:p>
            <a:pPr marL="0" marR="0" lvl="0" indent="0" algn="ctr" defTabSz="434170" rtl="0" eaLnBrk="1" fontAlgn="base" latinLnBrk="0" hangingPunct="1">
              <a:lnSpc>
                <a:spcPct val="100000"/>
              </a:lnSpc>
              <a:spcBef>
                <a:spcPct val="0"/>
              </a:spcBef>
              <a:spcAft>
                <a:spcPct val="0"/>
              </a:spcAft>
              <a:buClrTx/>
              <a:buSzTx/>
              <a:tabLst/>
              <a:defRPr/>
            </a:pPr>
            <a:r>
              <a:rPr lang="en-US" dirty="0"/>
              <a:t>Click Icon to add illustration/picture</a:t>
            </a:r>
          </a:p>
        </p:txBody>
      </p:sp>
    </p:spTree>
    <p:extLst>
      <p:ext uri="{BB962C8B-B14F-4D97-AF65-F5344CB8AC3E}">
        <p14:creationId xmlns:p14="http://schemas.microsoft.com/office/powerpoint/2010/main" val="618962349"/>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Full Imag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72AADA52-4ECD-294B-B418-727569A45020}"/>
              </a:ext>
            </a:extLst>
          </p:cNvPr>
          <p:cNvSpPr>
            <a:spLocks noGrp="1"/>
          </p:cNvSpPr>
          <p:nvPr>
            <p:ph type="pic" sz="quarter" idx="16" hasCustomPrompt="1"/>
          </p:nvPr>
        </p:nvSpPr>
        <p:spPr>
          <a:xfrm>
            <a:off x="1" y="-11"/>
            <a:ext cx="12192000" cy="6858011"/>
          </a:xfrm>
          <a:custGeom>
            <a:avLst/>
            <a:gdLst>
              <a:gd name="connsiteX0" fmla="*/ 563750 w 12192000"/>
              <a:gd name="connsiteY0" fmla="*/ 6503751 h 6858011"/>
              <a:gd name="connsiteX1" fmla="*/ 563750 w 12192000"/>
              <a:gd name="connsiteY1" fmla="*/ 6518959 h 6858011"/>
              <a:gd name="connsiteX2" fmla="*/ 578547 w 12192000"/>
              <a:gd name="connsiteY2" fmla="*/ 6518959 h 6858011"/>
              <a:gd name="connsiteX3" fmla="*/ 578547 w 12192000"/>
              <a:gd name="connsiteY3" fmla="*/ 6503751 h 6858011"/>
              <a:gd name="connsiteX4" fmla="*/ 698264 w 12192000"/>
              <a:gd name="connsiteY4" fmla="*/ 6448451 h 6858011"/>
              <a:gd name="connsiteX5" fmla="*/ 714406 w 12192000"/>
              <a:gd name="connsiteY5" fmla="*/ 6455363 h 6858011"/>
              <a:gd name="connsiteX6" fmla="*/ 721131 w 12192000"/>
              <a:gd name="connsiteY6" fmla="*/ 6477483 h 6858011"/>
              <a:gd name="connsiteX7" fmla="*/ 714406 w 12192000"/>
              <a:gd name="connsiteY7" fmla="*/ 6500986 h 6858011"/>
              <a:gd name="connsiteX8" fmla="*/ 698264 w 12192000"/>
              <a:gd name="connsiteY8" fmla="*/ 6507898 h 6858011"/>
              <a:gd name="connsiteX9" fmla="*/ 682122 w 12192000"/>
              <a:gd name="connsiteY9" fmla="*/ 6500986 h 6858011"/>
              <a:gd name="connsiteX10" fmla="*/ 675396 w 12192000"/>
              <a:gd name="connsiteY10" fmla="*/ 6478866 h 6858011"/>
              <a:gd name="connsiteX11" fmla="*/ 682122 w 12192000"/>
              <a:gd name="connsiteY11" fmla="*/ 6455363 h 6858011"/>
              <a:gd name="connsiteX12" fmla="*/ 698264 w 12192000"/>
              <a:gd name="connsiteY12" fmla="*/ 6448451 h 6858011"/>
              <a:gd name="connsiteX13" fmla="*/ 530121 w 12192000"/>
              <a:gd name="connsiteY13" fmla="*/ 6440155 h 6858011"/>
              <a:gd name="connsiteX14" fmla="*/ 530121 w 12192000"/>
              <a:gd name="connsiteY14" fmla="*/ 6518958 h 6858011"/>
              <a:gd name="connsiteX15" fmla="*/ 543572 w 12192000"/>
              <a:gd name="connsiteY15" fmla="*/ 6518958 h 6858011"/>
              <a:gd name="connsiteX16" fmla="*/ 543572 w 12192000"/>
              <a:gd name="connsiteY16" fmla="*/ 6440155 h 6858011"/>
              <a:gd name="connsiteX17" fmla="*/ 698264 w 12192000"/>
              <a:gd name="connsiteY17" fmla="*/ 6438773 h 6858011"/>
              <a:gd name="connsiteX18" fmla="*/ 674051 w 12192000"/>
              <a:gd name="connsiteY18" fmla="*/ 6447068 h 6858011"/>
              <a:gd name="connsiteX19" fmla="*/ 661945 w 12192000"/>
              <a:gd name="connsiteY19" fmla="*/ 6478866 h 6858011"/>
              <a:gd name="connsiteX20" fmla="*/ 672706 w 12192000"/>
              <a:gd name="connsiteY20" fmla="*/ 6507898 h 6858011"/>
              <a:gd name="connsiteX21" fmla="*/ 698264 w 12192000"/>
              <a:gd name="connsiteY21" fmla="*/ 6518958 h 6858011"/>
              <a:gd name="connsiteX22" fmla="*/ 717096 w 12192000"/>
              <a:gd name="connsiteY22" fmla="*/ 6514811 h 6858011"/>
              <a:gd name="connsiteX23" fmla="*/ 730547 w 12192000"/>
              <a:gd name="connsiteY23" fmla="*/ 6500986 h 6858011"/>
              <a:gd name="connsiteX24" fmla="*/ 734583 w 12192000"/>
              <a:gd name="connsiteY24" fmla="*/ 6477483 h 6858011"/>
              <a:gd name="connsiteX25" fmla="*/ 723822 w 12192000"/>
              <a:gd name="connsiteY25" fmla="*/ 6449833 h 6858011"/>
              <a:gd name="connsiteX26" fmla="*/ 698264 w 12192000"/>
              <a:gd name="connsiteY26" fmla="*/ 6438773 h 6858011"/>
              <a:gd name="connsiteX27" fmla="*/ 628317 w 12192000"/>
              <a:gd name="connsiteY27" fmla="*/ 6438773 h 6858011"/>
              <a:gd name="connsiteX28" fmla="*/ 609485 w 12192000"/>
              <a:gd name="connsiteY28" fmla="*/ 6442921 h 6858011"/>
              <a:gd name="connsiteX29" fmla="*/ 597378 w 12192000"/>
              <a:gd name="connsiteY29" fmla="*/ 6456746 h 6858011"/>
              <a:gd name="connsiteX30" fmla="*/ 593343 w 12192000"/>
              <a:gd name="connsiteY30" fmla="*/ 6478866 h 6858011"/>
              <a:gd name="connsiteX31" fmla="*/ 602759 w 12192000"/>
              <a:gd name="connsiteY31" fmla="*/ 6509281 h 6858011"/>
              <a:gd name="connsiteX32" fmla="*/ 628317 w 12192000"/>
              <a:gd name="connsiteY32" fmla="*/ 6520341 h 6858011"/>
              <a:gd name="connsiteX33" fmla="*/ 649839 w 12192000"/>
              <a:gd name="connsiteY33" fmla="*/ 6512046 h 6858011"/>
              <a:gd name="connsiteX34" fmla="*/ 660600 w 12192000"/>
              <a:gd name="connsiteY34" fmla="*/ 6491308 h 6858011"/>
              <a:gd name="connsiteX35" fmla="*/ 647149 w 12192000"/>
              <a:gd name="connsiteY35" fmla="*/ 6489926 h 6858011"/>
              <a:gd name="connsiteX36" fmla="*/ 641768 w 12192000"/>
              <a:gd name="connsiteY36" fmla="*/ 6505133 h 6858011"/>
              <a:gd name="connsiteX37" fmla="*/ 628317 w 12192000"/>
              <a:gd name="connsiteY37" fmla="*/ 6509281 h 6858011"/>
              <a:gd name="connsiteX38" fmla="*/ 612175 w 12192000"/>
              <a:gd name="connsiteY38" fmla="*/ 6502368 h 6858011"/>
              <a:gd name="connsiteX39" fmla="*/ 606794 w 12192000"/>
              <a:gd name="connsiteY39" fmla="*/ 6478866 h 6858011"/>
              <a:gd name="connsiteX40" fmla="*/ 613520 w 12192000"/>
              <a:gd name="connsiteY40" fmla="*/ 6455363 h 6858011"/>
              <a:gd name="connsiteX41" fmla="*/ 629662 w 12192000"/>
              <a:gd name="connsiteY41" fmla="*/ 6448451 h 6858011"/>
              <a:gd name="connsiteX42" fmla="*/ 640423 w 12192000"/>
              <a:gd name="connsiteY42" fmla="*/ 6452598 h 6858011"/>
              <a:gd name="connsiteX43" fmla="*/ 647149 w 12192000"/>
              <a:gd name="connsiteY43" fmla="*/ 6465041 h 6858011"/>
              <a:gd name="connsiteX44" fmla="*/ 659255 w 12192000"/>
              <a:gd name="connsiteY44" fmla="*/ 6463658 h 6858011"/>
              <a:gd name="connsiteX45" fmla="*/ 648494 w 12192000"/>
              <a:gd name="connsiteY45" fmla="*/ 6445686 h 6858011"/>
              <a:gd name="connsiteX46" fmla="*/ 628317 w 12192000"/>
              <a:gd name="connsiteY46" fmla="*/ 6438773 h 6858011"/>
              <a:gd name="connsiteX47" fmla="*/ 780318 w 12192000"/>
              <a:gd name="connsiteY47" fmla="*/ 6437390 h 6858011"/>
              <a:gd name="connsiteX48" fmla="*/ 766866 w 12192000"/>
              <a:gd name="connsiteY48" fmla="*/ 6441538 h 6858011"/>
              <a:gd name="connsiteX49" fmla="*/ 757450 w 12192000"/>
              <a:gd name="connsiteY49" fmla="*/ 6451215 h 6858011"/>
              <a:gd name="connsiteX50" fmla="*/ 757450 w 12192000"/>
              <a:gd name="connsiteY50" fmla="*/ 6440155 h 6858011"/>
              <a:gd name="connsiteX51" fmla="*/ 745344 w 12192000"/>
              <a:gd name="connsiteY51" fmla="*/ 6440155 h 6858011"/>
              <a:gd name="connsiteX52" fmla="*/ 745344 w 12192000"/>
              <a:gd name="connsiteY52" fmla="*/ 6518958 h 6858011"/>
              <a:gd name="connsiteX53" fmla="*/ 757450 w 12192000"/>
              <a:gd name="connsiteY53" fmla="*/ 6518958 h 6858011"/>
              <a:gd name="connsiteX54" fmla="*/ 757450 w 12192000"/>
              <a:gd name="connsiteY54" fmla="*/ 6477483 h 6858011"/>
              <a:gd name="connsiteX55" fmla="*/ 760141 w 12192000"/>
              <a:gd name="connsiteY55" fmla="*/ 6460893 h 6858011"/>
              <a:gd name="connsiteX56" fmla="*/ 766866 w 12192000"/>
              <a:gd name="connsiteY56" fmla="*/ 6452598 h 6858011"/>
              <a:gd name="connsiteX57" fmla="*/ 777627 w 12192000"/>
              <a:gd name="connsiteY57" fmla="*/ 6449833 h 6858011"/>
              <a:gd name="connsiteX58" fmla="*/ 788389 w 12192000"/>
              <a:gd name="connsiteY58" fmla="*/ 6453980 h 6858011"/>
              <a:gd name="connsiteX59" fmla="*/ 791079 w 12192000"/>
              <a:gd name="connsiteY59" fmla="*/ 6467805 h 6858011"/>
              <a:gd name="connsiteX60" fmla="*/ 791079 w 12192000"/>
              <a:gd name="connsiteY60" fmla="*/ 6518958 h 6858011"/>
              <a:gd name="connsiteX61" fmla="*/ 804530 w 12192000"/>
              <a:gd name="connsiteY61" fmla="*/ 6518958 h 6858011"/>
              <a:gd name="connsiteX62" fmla="*/ 804530 w 12192000"/>
              <a:gd name="connsiteY62" fmla="*/ 6473335 h 6858011"/>
              <a:gd name="connsiteX63" fmla="*/ 809911 w 12192000"/>
              <a:gd name="connsiteY63" fmla="*/ 6455363 h 6858011"/>
              <a:gd name="connsiteX64" fmla="*/ 823362 w 12192000"/>
              <a:gd name="connsiteY64" fmla="*/ 6449833 h 6858011"/>
              <a:gd name="connsiteX65" fmla="*/ 831433 w 12192000"/>
              <a:gd name="connsiteY65" fmla="*/ 6452598 h 6858011"/>
              <a:gd name="connsiteX66" fmla="*/ 835469 w 12192000"/>
              <a:gd name="connsiteY66" fmla="*/ 6458128 h 6858011"/>
              <a:gd name="connsiteX67" fmla="*/ 836814 w 12192000"/>
              <a:gd name="connsiteY67" fmla="*/ 6469188 h 6858011"/>
              <a:gd name="connsiteX68" fmla="*/ 836814 w 12192000"/>
              <a:gd name="connsiteY68" fmla="*/ 6517575 h 6858011"/>
              <a:gd name="connsiteX69" fmla="*/ 850265 w 12192000"/>
              <a:gd name="connsiteY69" fmla="*/ 6517575 h 6858011"/>
              <a:gd name="connsiteX70" fmla="*/ 850265 w 12192000"/>
              <a:gd name="connsiteY70" fmla="*/ 6463658 h 6858011"/>
              <a:gd name="connsiteX71" fmla="*/ 843539 w 12192000"/>
              <a:gd name="connsiteY71" fmla="*/ 6444303 h 6858011"/>
              <a:gd name="connsiteX72" fmla="*/ 826053 w 12192000"/>
              <a:gd name="connsiteY72" fmla="*/ 6437390 h 6858011"/>
              <a:gd name="connsiteX73" fmla="*/ 801840 w 12192000"/>
              <a:gd name="connsiteY73" fmla="*/ 6451215 h 6858011"/>
              <a:gd name="connsiteX74" fmla="*/ 793769 w 12192000"/>
              <a:gd name="connsiteY74" fmla="*/ 6441538 h 6858011"/>
              <a:gd name="connsiteX75" fmla="*/ 780318 w 12192000"/>
              <a:gd name="connsiteY75" fmla="*/ 6437390 h 6858011"/>
              <a:gd name="connsiteX76" fmla="*/ 488422 w 12192000"/>
              <a:gd name="connsiteY76" fmla="*/ 6437390 h 6858011"/>
              <a:gd name="connsiteX77" fmla="*/ 464209 w 12192000"/>
              <a:gd name="connsiteY77" fmla="*/ 6451215 h 6858011"/>
              <a:gd name="connsiteX78" fmla="*/ 464209 w 12192000"/>
              <a:gd name="connsiteY78" fmla="*/ 6440155 h 6858011"/>
              <a:gd name="connsiteX79" fmla="*/ 452103 w 12192000"/>
              <a:gd name="connsiteY79" fmla="*/ 6440155 h 6858011"/>
              <a:gd name="connsiteX80" fmla="*/ 452103 w 12192000"/>
              <a:gd name="connsiteY80" fmla="*/ 6517575 h 6858011"/>
              <a:gd name="connsiteX81" fmla="*/ 464209 w 12192000"/>
              <a:gd name="connsiteY81" fmla="*/ 6517575 h 6858011"/>
              <a:gd name="connsiteX82" fmla="*/ 464209 w 12192000"/>
              <a:gd name="connsiteY82" fmla="*/ 6474718 h 6858011"/>
              <a:gd name="connsiteX83" fmla="*/ 470935 w 12192000"/>
              <a:gd name="connsiteY83" fmla="*/ 6455363 h 6858011"/>
              <a:gd name="connsiteX84" fmla="*/ 484386 w 12192000"/>
              <a:gd name="connsiteY84" fmla="*/ 6449833 h 6858011"/>
              <a:gd name="connsiteX85" fmla="*/ 493802 w 12192000"/>
              <a:gd name="connsiteY85" fmla="*/ 6451215 h 6858011"/>
              <a:gd name="connsiteX86" fmla="*/ 499183 w 12192000"/>
              <a:gd name="connsiteY86" fmla="*/ 6458128 h 6858011"/>
              <a:gd name="connsiteX87" fmla="*/ 500528 w 12192000"/>
              <a:gd name="connsiteY87" fmla="*/ 6470570 h 6858011"/>
              <a:gd name="connsiteX88" fmla="*/ 500528 w 12192000"/>
              <a:gd name="connsiteY88" fmla="*/ 6517575 h 6858011"/>
              <a:gd name="connsiteX89" fmla="*/ 513980 w 12192000"/>
              <a:gd name="connsiteY89" fmla="*/ 6517575 h 6858011"/>
              <a:gd name="connsiteX90" fmla="*/ 513980 w 12192000"/>
              <a:gd name="connsiteY90" fmla="*/ 6469188 h 6858011"/>
              <a:gd name="connsiteX91" fmla="*/ 512634 w 12192000"/>
              <a:gd name="connsiteY91" fmla="*/ 6456745 h 6858011"/>
              <a:gd name="connsiteX92" fmla="*/ 508599 w 12192000"/>
              <a:gd name="connsiteY92" fmla="*/ 6447068 h 6858011"/>
              <a:gd name="connsiteX93" fmla="*/ 500528 w 12192000"/>
              <a:gd name="connsiteY93" fmla="*/ 6440155 h 6858011"/>
              <a:gd name="connsiteX94" fmla="*/ 488422 w 12192000"/>
              <a:gd name="connsiteY94" fmla="*/ 6437390 h 6858011"/>
              <a:gd name="connsiteX95" fmla="*/ 530121 w 12192000"/>
              <a:gd name="connsiteY95" fmla="*/ 6409740 h 6858011"/>
              <a:gd name="connsiteX96" fmla="*/ 530121 w 12192000"/>
              <a:gd name="connsiteY96" fmla="*/ 6424948 h 6858011"/>
              <a:gd name="connsiteX97" fmla="*/ 543572 w 12192000"/>
              <a:gd name="connsiteY97" fmla="*/ 6424948 h 6858011"/>
              <a:gd name="connsiteX98" fmla="*/ 543572 w 12192000"/>
              <a:gd name="connsiteY98" fmla="*/ 6409740 h 6858011"/>
              <a:gd name="connsiteX99" fmla="*/ 1302340 w 12192000"/>
              <a:gd name="connsiteY99" fmla="*/ 0 h 6858011"/>
              <a:gd name="connsiteX100" fmla="*/ 12192000 w 12192000"/>
              <a:gd name="connsiteY100" fmla="*/ 0 h 6858011"/>
              <a:gd name="connsiteX101" fmla="*/ 12192000 w 12192000"/>
              <a:gd name="connsiteY101" fmla="*/ 6858011 h 6858011"/>
              <a:gd name="connsiteX102" fmla="*/ 0 w 12192000"/>
              <a:gd name="connsiteY102" fmla="*/ 6858011 h 6858011"/>
              <a:gd name="connsiteX103" fmla="*/ 0 w 12192000"/>
              <a:gd name="connsiteY103" fmla="*/ 1105973 h 6858011"/>
              <a:gd name="connsiteX104" fmla="*/ 1302340 w 12192000"/>
              <a:gd name="connsiteY104" fmla="*/ 1105973 h 685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2192000" h="6858011">
                <a:moveTo>
                  <a:pt x="563750" y="6503751"/>
                </a:moveTo>
                <a:lnTo>
                  <a:pt x="563750" y="6518959"/>
                </a:lnTo>
                <a:lnTo>
                  <a:pt x="578547" y="6518959"/>
                </a:lnTo>
                <a:lnTo>
                  <a:pt x="578547" y="6503751"/>
                </a:lnTo>
                <a:close/>
                <a:moveTo>
                  <a:pt x="698264" y="6448451"/>
                </a:moveTo>
                <a:cubicBezTo>
                  <a:pt x="704990" y="6448451"/>
                  <a:pt x="710370" y="6449833"/>
                  <a:pt x="714406" y="6455363"/>
                </a:cubicBezTo>
                <a:cubicBezTo>
                  <a:pt x="718441" y="6460893"/>
                  <a:pt x="721131" y="6467806"/>
                  <a:pt x="721131" y="6477483"/>
                </a:cubicBezTo>
                <a:cubicBezTo>
                  <a:pt x="721131" y="6488543"/>
                  <a:pt x="718441" y="6495456"/>
                  <a:pt x="714406" y="6500986"/>
                </a:cubicBezTo>
                <a:cubicBezTo>
                  <a:pt x="710370" y="6505133"/>
                  <a:pt x="704990" y="6507898"/>
                  <a:pt x="698264" y="6507898"/>
                </a:cubicBezTo>
                <a:cubicBezTo>
                  <a:pt x="691538" y="6507898"/>
                  <a:pt x="686158" y="6505133"/>
                  <a:pt x="682122" y="6500986"/>
                </a:cubicBezTo>
                <a:cubicBezTo>
                  <a:pt x="678087" y="6496838"/>
                  <a:pt x="675396" y="6488543"/>
                  <a:pt x="675396" y="6478866"/>
                </a:cubicBezTo>
                <a:cubicBezTo>
                  <a:pt x="675396" y="6469188"/>
                  <a:pt x="678087" y="6460893"/>
                  <a:pt x="682122" y="6455363"/>
                </a:cubicBezTo>
                <a:cubicBezTo>
                  <a:pt x="686158" y="6451216"/>
                  <a:pt x="691538" y="6448451"/>
                  <a:pt x="698264" y="6448451"/>
                </a:cubicBezTo>
                <a:close/>
                <a:moveTo>
                  <a:pt x="530121" y="6440155"/>
                </a:moveTo>
                <a:lnTo>
                  <a:pt x="530121" y="6518958"/>
                </a:lnTo>
                <a:lnTo>
                  <a:pt x="543572" y="6518958"/>
                </a:lnTo>
                <a:lnTo>
                  <a:pt x="543572" y="6440155"/>
                </a:lnTo>
                <a:close/>
                <a:moveTo>
                  <a:pt x="698264" y="6438773"/>
                </a:moveTo>
                <a:cubicBezTo>
                  <a:pt x="688848" y="6438773"/>
                  <a:pt x="680777" y="6441538"/>
                  <a:pt x="674051" y="6447068"/>
                </a:cubicBezTo>
                <a:cubicBezTo>
                  <a:pt x="665980" y="6453981"/>
                  <a:pt x="661945" y="6463658"/>
                  <a:pt x="661945" y="6478866"/>
                </a:cubicBezTo>
                <a:cubicBezTo>
                  <a:pt x="661945" y="6492691"/>
                  <a:pt x="665980" y="6500986"/>
                  <a:pt x="672706" y="6507898"/>
                </a:cubicBezTo>
                <a:cubicBezTo>
                  <a:pt x="679432" y="6514811"/>
                  <a:pt x="687503" y="6518958"/>
                  <a:pt x="698264" y="6518958"/>
                </a:cubicBezTo>
                <a:cubicBezTo>
                  <a:pt x="704990" y="6518958"/>
                  <a:pt x="710370" y="6518958"/>
                  <a:pt x="717096" y="6514811"/>
                </a:cubicBezTo>
                <a:cubicBezTo>
                  <a:pt x="723822" y="6510663"/>
                  <a:pt x="727857" y="6506516"/>
                  <a:pt x="730547" y="6500986"/>
                </a:cubicBezTo>
                <a:cubicBezTo>
                  <a:pt x="733238" y="6495456"/>
                  <a:pt x="734583" y="6487161"/>
                  <a:pt x="734583" y="6477483"/>
                </a:cubicBezTo>
                <a:cubicBezTo>
                  <a:pt x="734583" y="6465041"/>
                  <a:pt x="730547" y="6455363"/>
                  <a:pt x="723822" y="6449833"/>
                </a:cubicBezTo>
                <a:cubicBezTo>
                  <a:pt x="717096" y="6442921"/>
                  <a:pt x="709025" y="6438773"/>
                  <a:pt x="698264" y="6438773"/>
                </a:cubicBezTo>
                <a:close/>
                <a:moveTo>
                  <a:pt x="628317" y="6438773"/>
                </a:moveTo>
                <a:cubicBezTo>
                  <a:pt x="621591" y="6438773"/>
                  <a:pt x="614865" y="6440156"/>
                  <a:pt x="609485" y="6442921"/>
                </a:cubicBezTo>
                <a:cubicBezTo>
                  <a:pt x="604104" y="6445686"/>
                  <a:pt x="600069" y="6449833"/>
                  <a:pt x="597378" y="6456746"/>
                </a:cubicBezTo>
                <a:cubicBezTo>
                  <a:pt x="594688" y="6462276"/>
                  <a:pt x="593343" y="6470571"/>
                  <a:pt x="593343" y="6478866"/>
                </a:cubicBezTo>
                <a:cubicBezTo>
                  <a:pt x="593343" y="6492691"/>
                  <a:pt x="596033" y="6502368"/>
                  <a:pt x="602759" y="6509281"/>
                </a:cubicBezTo>
                <a:cubicBezTo>
                  <a:pt x="609485" y="6516193"/>
                  <a:pt x="617556" y="6520341"/>
                  <a:pt x="628317" y="6520341"/>
                </a:cubicBezTo>
                <a:cubicBezTo>
                  <a:pt x="636388" y="6520341"/>
                  <a:pt x="644458" y="6517576"/>
                  <a:pt x="649839" y="6512046"/>
                </a:cubicBezTo>
                <a:cubicBezTo>
                  <a:pt x="655220" y="6507898"/>
                  <a:pt x="659255" y="6500986"/>
                  <a:pt x="660600" y="6491308"/>
                </a:cubicBezTo>
                <a:lnTo>
                  <a:pt x="647149" y="6489926"/>
                </a:lnTo>
                <a:cubicBezTo>
                  <a:pt x="645804" y="6496838"/>
                  <a:pt x="645804" y="6502368"/>
                  <a:pt x="641768" y="6505133"/>
                </a:cubicBezTo>
                <a:cubicBezTo>
                  <a:pt x="637733" y="6507898"/>
                  <a:pt x="633697" y="6509281"/>
                  <a:pt x="628317" y="6509281"/>
                </a:cubicBezTo>
                <a:cubicBezTo>
                  <a:pt x="621591" y="6509281"/>
                  <a:pt x="616210" y="6506516"/>
                  <a:pt x="612175" y="6502368"/>
                </a:cubicBezTo>
                <a:cubicBezTo>
                  <a:pt x="608140" y="6496838"/>
                  <a:pt x="606794" y="6489926"/>
                  <a:pt x="606794" y="6478866"/>
                </a:cubicBezTo>
                <a:cubicBezTo>
                  <a:pt x="606794" y="6469188"/>
                  <a:pt x="609485" y="6459511"/>
                  <a:pt x="613520" y="6455363"/>
                </a:cubicBezTo>
                <a:cubicBezTo>
                  <a:pt x="617556" y="6451216"/>
                  <a:pt x="622936" y="6448451"/>
                  <a:pt x="629662" y="6448451"/>
                </a:cubicBezTo>
                <a:cubicBezTo>
                  <a:pt x="633697" y="6448451"/>
                  <a:pt x="636388" y="6449833"/>
                  <a:pt x="640423" y="6452598"/>
                </a:cubicBezTo>
                <a:cubicBezTo>
                  <a:pt x="644458" y="6455363"/>
                  <a:pt x="645804" y="6459511"/>
                  <a:pt x="647149" y="6465041"/>
                </a:cubicBezTo>
                <a:lnTo>
                  <a:pt x="659255" y="6463658"/>
                </a:lnTo>
                <a:cubicBezTo>
                  <a:pt x="656565" y="6456746"/>
                  <a:pt x="653874" y="6449833"/>
                  <a:pt x="648494" y="6445686"/>
                </a:cubicBezTo>
                <a:cubicBezTo>
                  <a:pt x="643113" y="6441538"/>
                  <a:pt x="636388" y="6438773"/>
                  <a:pt x="628317" y="6438773"/>
                </a:cubicBezTo>
                <a:close/>
                <a:moveTo>
                  <a:pt x="780318" y="6437390"/>
                </a:moveTo>
                <a:cubicBezTo>
                  <a:pt x="774937" y="6437390"/>
                  <a:pt x="770902" y="6438773"/>
                  <a:pt x="766866" y="6441538"/>
                </a:cubicBezTo>
                <a:cubicBezTo>
                  <a:pt x="762831" y="6444303"/>
                  <a:pt x="760141" y="6447068"/>
                  <a:pt x="757450" y="6451215"/>
                </a:cubicBezTo>
                <a:lnTo>
                  <a:pt x="757450" y="6440155"/>
                </a:lnTo>
                <a:lnTo>
                  <a:pt x="745344" y="6440155"/>
                </a:lnTo>
                <a:lnTo>
                  <a:pt x="745344" y="6518958"/>
                </a:lnTo>
                <a:lnTo>
                  <a:pt x="757450" y="6518958"/>
                </a:lnTo>
                <a:lnTo>
                  <a:pt x="757450" y="6477483"/>
                </a:lnTo>
                <a:cubicBezTo>
                  <a:pt x="757450" y="6470570"/>
                  <a:pt x="758795" y="6463658"/>
                  <a:pt x="760141" y="6460893"/>
                </a:cubicBezTo>
                <a:cubicBezTo>
                  <a:pt x="761486" y="6458128"/>
                  <a:pt x="764176" y="6453980"/>
                  <a:pt x="766866" y="6452598"/>
                </a:cubicBezTo>
                <a:cubicBezTo>
                  <a:pt x="770902" y="6451215"/>
                  <a:pt x="773592" y="6449833"/>
                  <a:pt x="777627" y="6449833"/>
                </a:cubicBezTo>
                <a:cubicBezTo>
                  <a:pt x="783008" y="6449833"/>
                  <a:pt x="787043" y="6451215"/>
                  <a:pt x="788389" y="6453980"/>
                </a:cubicBezTo>
                <a:cubicBezTo>
                  <a:pt x="789734" y="6456745"/>
                  <a:pt x="791079" y="6462275"/>
                  <a:pt x="791079" y="6467805"/>
                </a:cubicBezTo>
                <a:lnTo>
                  <a:pt x="791079" y="6518958"/>
                </a:lnTo>
                <a:lnTo>
                  <a:pt x="804530" y="6518958"/>
                </a:lnTo>
                <a:lnTo>
                  <a:pt x="804530" y="6473335"/>
                </a:lnTo>
                <a:cubicBezTo>
                  <a:pt x="804530" y="6465040"/>
                  <a:pt x="805875" y="6459510"/>
                  <a:pt x="809911" y="6455363"/>
                </a:cubicBezTo>
                <a:cubicBezTo>
                  <a:pt x="813946" y="6451215"/>
                  <a:pt x="817982" y="6449833"/>
                  <a:pt x="823362" y="6449833"/>
                </a:cubicBezTo>
                <a:cubicBezTo>
                  <a:pt x="826053" y="6449833"/>
                  <a:pt x="830088" y="6451215"/>
                  <a:pt x="831433" y="6452598"/>
                </a:cubicBezTo>
                <a:cubicBezTo>
                  <a:pt x="832778" y="6453980"/>
                  <a:pt x="834123" y="6456745"/>
                  <a:pt x="835469" y="6458128"/>
                </a:cubicBezTo>
                <a:cubicBezTo>
                  <a:pt x="836814" y="6459510"/>
                  <a:pt x="836814" y="6463658"/>
                  <a:pt x="836814" y="6469188"/>
                </a:cubicBezTo>
                <a:lnTo>
                  <a:pt x="836814" y="6517575"/>
                </a:lnTo>
                <a:lnTo>
                  <a:pt x="850265" y="6517575"/>
                </a:lnTo>
                <a:lnTo>
                  <a:pt x="850265" y="6463658"/>
                </a:lnTo>
                <a:cubicBezTo>
                  <a:pt x="850265" y="6455363"/>
                  <a:pt x="847575" y="6448450"/>
                  <a:pt x="843539" y="6444303"/>
                </a:cubicBezTo>
                <a:cubicBezTo>
                  <a:pt x="839504" y="6440155"/>
                  <a:pt x="834123" y="6437390"/>
                  <a:pt x="826053" y="6437390"/>
                </a:cubicBezTo>
                <a:cubicBezTo>
                  <a:pt x="815291" y="6437390"/>
                  <a:pt x="808566" y="6441538"/>
                  <a:pt x="801840" y="6451215"/>
                </a:cubicBezTo>
                <a:cubicBezTo>
                  <a:pt x="800495" y="6447068"/>
                  <a:pt x="796459" y="6444303"/>
                  <a:pt x="793769" y="6441538"/>
                </a:cubicBezTo>
                <a:cubicBezTo>
                  <a:pt x="791079" y="6438773"/>
                  <a:pt x="785698" y="6437390"/>
                  <a:pt x="780318" y="6437390"/>
                </a:cubicBezTo>
                <a:close/>
                <a:moveTo>
                  <a:pt x="488422" y="6437390"/>
                </a:moveTo>
                <a:cubicBezTo>
                  <a:pt x="477661" y="6437390"/>
                  <a:pt x="469590" y="6441538"/>
                  <a:pt x="464209" y="6451215"/>
                </a:cubicBezTo>
                <a:lnTo>
                  <a:pt x="464209" y="6440155"/>
                </a:lnTo>
                <a:lnTo>
                  <a:pt x="452103" y="6440155"/>
                </a:lnTo>
                <a:lnTo>
                  <a:pt x="452103" y="6517575"/>
                </a:lnTo>
                <a:lnTo>
                  <a:pt x="464209" y="6517575"/>
                </a:lnTo>
                <a:lnTo>
                  <a:pt x="464209" y="6474718"/>
                </a:lnTo>
                <a:cubicBezTo>
                  <a:pt x="464209" y="6465040"/>
                  <a:pt x="466900" y="6458128"/>
                  <a:pt x="470935" y="6455363"/>
                </a:cubicBezTo>
                <a:cubicBezTo>
                  <a:pt x="474970" y="6451215"/>
                  <a:pt x="479006" y="6449833"/>
                  <a:pt x="484386" y="6449833"/>
                </a:cubicBezTo>
                <a:cubicBezTo>
                  <a:pt x="488422" y="6449833"/>
                  <a:pt x="491112" y="6449833"/>
                  <a:pt x="493802" y="6451215"/>
                </a:cubicBezTo>
                <a:cubicBezTo>
                  <a:pt x="496493" y="6453980"/>
                  <a:pt x="497838" y="6455363"/>
                  <a:pt x="499183" y="6458128"/>
                </a:cubicBezTo>
                <a:cubicBezTo>
                  <a:pt x="500528" y="6460893"/>
                  <a:pt x="500528" y="6465040"/>
                  <a:pt x="500528" y="6470570"/>
                </a:cubicBezTo>
                <a:lnTo>
                  <a:pt x="500528" y="6517575"/>
                </a:lnTo>
                <a:lnTo>
                  <a:pt x="513980" y="6517575"/>
                </a:lnTo>
                <a:lnTo>
                  <a:pt x="513980" y="6469188"/>
                </a:lnTo>
                <a:cubicBezTo>
                  <a:pt x="513980" y="6463658"/>
                  <a:pt x="512634" y="6459510"/>
                  <a:pt x="512634" y="6456745"/>
                </a:cubicBezTo>
                <a:cubicBezTo>
                  <a:pt x="511289" y="6452598"/>
                  <a:pt x="509944" y="6449833"/>
                  <a:pt x="508599" y="6447068"/>
                </a:cubicBezTo>
                <a:cubicBezTo>
                  <a:pt x="507254" y="6444303"/>
                  <a:pt x="504564" y="6441538"/>
                  <a:pt x="500528" y="6440155"/>
                </a:cubicBezTo>
                <a:cubicBezTo>
                  <a:pt x="497838" y="6438773"/>
                  <a:pt x="492457" y="6437390"/>
                  <a:pt x="488422" y="6437390"/>
                </a:cubicBezTo>
                <a:close/>
                <a:moveTo>
                  <a:pt x="530121" y="6409740"/>
                </a:moveTo>
                <a:lnTo>
                  <a:pt x="530121" y="6424948"/>
                </a:lnTo>
                <a:lnTo>
                  <a:pt x="543572" y="6424948"/>
                </a:lnTo>
                <a:lnTo>
                  <a:pt x="543572" y="6409740"/>
                </a:lnTo>
                <a:close/>
                <a:moveTo>
                  <a:pt x="1302340" y="0"/>
                </a:moveTo>
                <a:lnTo>
                  <a:pt x="12192000" y="0"/>
                </a:lnTo>
                <a:lnTo>
                  <a:pt x="12192000" y="6858011"/>
                </a:lnTo>
                <a:lnTo>
                  <a:pt x="0" y="6858011"/>
                </a:lnTo>
                <a:lnTo>
                  <a:pt x="0" y="1105973"/>
                </a:lnTo>
                <a:lnTo>
                  <a:pt x="1302340" y="1105973"/>
                </a:lnTo>
                <a:close/>
              </a:path>
            </a:pathLst>
          </a:custGeom>
          <a:solidFill>
            <a:schemeClr val="bg1">
              <a:lumMod val="95000"/>
            </a:schemeClr>
          </a:solidFill>
        </p:spPr>
        <p:txBody>
          <a:bodyPr wrap="square" anchor="ctr">
            <a:noAutofit/>
          </a:bodyPr>
          <a:lstStyle>
            <a:lvl1pPr marL="0" indent="0" algn="ctr">
              <a:buNone/>
              <a:defRPr sz="1500"/>
            </a:lvl1pPr>
          </a:lstStyle>
          <a:p>
            <a:r>
              <a:rPr lang="en-US" dirty="0"/>
              <a:t>Insert Image Here</a:t>
            </a:r>
          </a:p>
        </p:txBody>
      </p:sp>
      <p:grpSp>
        <p:nvGrpSpPr>
          <p:cNvPr id="5" name="Group 4">
            <a:extLst>
              <a:ext uri="{FF2B5EF4-FFF2-40B4-BE49-F238E27FC236}">
                <a16:creationId xmlns:a16="http://schemas.microsoft.com/office/drawing/2014/main" id="{37ED220F-E534-2D40-B8B1-55032463DB0E}"/>
              </a:ext>
            </a:extLst>
          </p:cNvPr>
          <p:cNvGrpSpPr/>
          <p:nvPr userDrawn="1"/>
        </p:nvGrpSpPr>
        <p:grpSpPr>
          <a:xfrm>
            <a:off x="0" y="0"/>
            <a:ext cx="1302341" cy="1107184"/>
            <a:chOff x="0" y="0"/>
            <a:chExt cx="976756" cy="830388"/>
          </a:xfrm>
        </p:grpSpPr>
        <p:sp>
          <p:nvSpPr>
            <p:cNvPr id="6" name="Rectangle 5">
              <a:extLst>
                <a:ext uri="{FF2B5EF4-FFF2-40B4-BE49-F238E27FC236}">
                  <a16:creationId xmlns:a16="http://schemas.microsoft.com/office/drawing/2014/main" id="{A207C5F0-D584-1C41-9F11-5A1F911A47D5}"/>
                </a:ext>
              </a:extLst>
            </p:cNvPr>
            <p:cNvSpPr/>
            <p:nvPr/>
          </p:nvSpPr>
          <p:spPr>
            <a:xfrm>
              <a:off x="0" y="0"/>
              <a:ext cx="976756" cy="830388"/>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pic>
          <p:nvPicPr>
            <p:cNvPr id="7" name="Image">
              <a:extLst>
                <a:ext uri="{FF2B5EF4-FFF2-40B4-BE49-F238E27FC236}">
                  <a16:creationId xmlns:a16="http://schemas.microsoft.com/office/drawing/2014/main" id="{DDD89547-95BA-3D42-87A0-CC9011073AF7}"/>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Tree>
    <p:extLst>
      <p:ext uri="{BB962C8B-B14F-4D97-AF65-F5344CB8AC3E}">
        <p14:creationId xmlns:p14="http://schemas.microsoft.com/office/powerpoint/2010/main" val="234459838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 image with text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05599" y="2857500"/>
            <a:ext cx="4883151" cy="1143000"/>
          </a:xfrm>
        </p:spPr>
        <p:txBody>
          <a:bodyPr/>
          <a:lstStyle>
            <a:lvl1pPr algn="l">
              <a:defRPr sz="2667" spc="0">
                <a:solidFill>
                  <a:schemeClr val="bg1"/>
                </a:solidFill>
                <a:latin typeface="+mn-lt"/>
              </a:defRPr>
            </a:lvl1pPr>
          </a:lstStyle>
          <a:p>
            <a:r>
              <a:rPr lang="en-US" dirty="0"/>
              <a:t>Click to add headline</a:t>
            </a:r>
          </a:p>
        </p:txBody>
      </p:sp>
      <p:sp>
        <p:nvSpPr>
          <p:cNvPr id="3" name="Picture Placeholder 3"/>
          <p:cNvSpPr>
            <a:spLocks noGrp="1"/>
          </p:cNvSpPr>
          <p:nvPr>
            <p:ph type="pic" sz="quarter" idx="10" hasCustomPrompt="1"/>
          </p:nvPr>
        </p:nvSpPr>
        <p:spPr>
          <a:xfrm>
            <a:off x="1" y="0"/>
            <a:ext cx="6091239" cy="6858000"/>
          </a:xfrm>
          <a:prstGeom prst="rect">
            <a:avLst/>
          </a:prstGeom>
          <a:noFill/>
        </p:spPr>
        <p:txBody>
          <a:bodyPr vert="horz" anchor="ctr"/>
          <a:lstStyle>
            <a:lvl1pPr marL="0" marR="0" indent="0" algn="ctr" defTabSz="434170" rtl="0" eaLnBrk="1" fontAlgn="base" latinLnBrk="0" hangingPunct="1">
              <a:lnSpc>
                <a:spcPct val="100000"/>
              </a:lnSpc>
              <a:spcBef>
                <a:spcPct val="0"/>
              </a:spcBef>
              <a:spcAft>
                <a:spcPct val="0"/>
              </a:spcAft>
              <a:buClrTx/>
              <a:buSzTx/>
              <a:buFont typeface="Arial" charset="0"/>
              <a:buNone/>
              <a:tabLst/>
              <a:defRPr lang="en-US" sz="2000" b="0" i="0" kern="1200" spc="0" dirty="0" smtClean="0">
                <a:solidFill>
                  <a:schemeClr val="bg1">
                    <a:lumMod val="95000"/>
                  </a:schemeClr>
                </a:solidFill>
                <a:effectLst/>
                <a:latin typeface="+mn-lt"/>
                <a:ea typeface="Univers Com 45 Light" charset="0"/>
                <a:cs typeface="Univers Com 45 Light" charset="0"/>
              </a:defRPr>
            </a:lvl1pPr>
          </a:lstStyle>
          <a:p>
            <a:pPr marL="0" marR="0" lvl="0" indent="0" algn="ctr" defTabSz="434170" rtl="0" eaLnBrk="1" fontAlgn="base" latinLnBrk="0" hangingPunct="1">
              <a:lnSpc>
                <a:spcPct val="100000"/>
              </a:lnSpc>
              <a:spcBef>
                <a:spcPct val="0"/>
              </a:spcBef>
              <a:spcAft>
                <a:spcPct val="0"/>
              </a:spcAft>
              <a:buClrTx/>
              <a:buSzTx/>
              <a:buFont typeface="Arial" charset="0"/>
              <a:buNone/>
              <a:tabLst/>
              <a:defRPr/>
            </a:pPr>
            <a:r>
              <a:rPr lang="en-US" dirty="0"/>
              <a:t>Click Icon to add illustration/picture</a:t>
            </a:r>
          </a:p>
        </p:txBody>
      </p:sp>
    </p:spTree>
    <p:extLst>
      <p:ext uri="{BB962C8B-B14F-4D97-AF65-F5344CB8AC3E}">
        <p14:creationId xmlns:p14="http://schemas.microsoft.com/office/powerpoint/2010/main" val="441700898"/>
      </p:ext>
    </p:extLst>
  </p:cSld>
  <p:clrMapOvr>
    <a:masterClrMapping/>
  </p:clrMapOvr>
  <p:transition spd="slow"/>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images">
    <p:bg>
      <p:bgPr>
        <a:solidFill>
          <a:srgbClr val="363A45"/>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2"/>
          </p:nvPr>
        </p:nvSpPr>
        <p:spPr>
          <a:xfrm>
            <a:off x="6277689" y="986367"/>
            <a:ext cx="5311063"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3" name="Picture Placeholder 2"/>
          <p:cNvSpPr>
            <a:spLocks noGrp="1"/>
          </p:cNvSpPr>
          <p:nvPr>
            <p:ph type="pic" sz="quarter" idx="10"/>
          </p:nvPr>
        </p:nvSpPr>
        <p:spPr>
          <a:xfrm>
            <a:off x="603252" y="986367"/>
            <a:ext cx="5322267" cy="4876800"/>
          </a:xfrm>
          <a:prstGeom prst="rect">
            <a:avLst/>
          </a:prstGeom>
          <a:ln>
            <a:noFill/>
          </a:ln>
        </p:spPr>
        <p:txBody>
          <a:bodyPr anchor="ctr"/>
          <a:lstStyle>
            <a:lvl1pPr marL="0" indent="0" algn="ctr" defTabSz="434170" rtl="0" eaLnBrk="1" fontAlgn="base" hangingPunct="1">
              <a:spcBef>
                <a:spcPct val="20000"/>
              </a:spcBef>
              <a:spcAft>
                <a:spcPct val="0"/>
              </a:spcAft>
              <a:buFont typeface="Arial" charset="0"/>
              <a:buNone/>
              <a:defRPr lang="en-US" sz="1600" b="0" i="0" kern="1200" dirty="0">
                <a:solidFill>
                  <a:schemeClr val="bg1">
                    <a:lumMod val="95000"/>
                  </a:schemeClr>
                </a:solidFill>
                <a:latin typeface="+mn-lt"/>
                <a:ea typeface="ＭＳ Ｐゴシック" charset="0"/>
                <a:cs typeface="Univers Com 55 Roman" charset="0"/>
              </a:defRPr>
            </a:lvl1pPr>
          </a:lstStyle>
          <a:p>
            <a:r>
              <a:rPr lang="en-US" dirty="0"/>
              <a:t>Click icon to add picture</a:t>
            </a:r>
          </a:p>
        </p:txBody>
      </p:sp>
    </p:spTree>
    <p:extLst>
      <p:ext uri="{BB962C8B-B14F-4D97-AF65-F5344CB8AC3E}">
        <p14:creationId xmlns:p14="http://schemas.microsoft.com/office/powerpoint/2010/main" val="3749710429"/>
      </p:ext>
    </p:extLst>
  </p:cSld>
  <p:clrMapOvr>
    <a:masterClrMapping/>
  </p:clrMapOvr>
  <p:transition spd="slow"/>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2 images">
    <p:bg>
      <p:bgPr>
        <a:solidFill>
          <a:srgbClr val="363A45"/>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2"/>
          </p:nvPr>
        </p:nvSpPr>
        <p:spPr>
          <a:xfrm>
            <a:off x="4383024" y="986367"/>
            <a:ext cx="7205728"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3" name="Picture Placeholder 2"/>
          <p:cNvSpPr>
            <a:spLocks noGrp="1"/>
          </p:cNvSpPr>
          <p:nvPr>
            <p:ph type="pic" sz="quarter" idx="10"/>
          </p:nvPr>
        </p:nvSpPr>
        <p:spPr>
          <a:xfrm>
            <a:off x="603252" y="986367"/>
            <a:ext cx="3427601" cy="4876800"/>
          </a:xfrm>
          <a:prstGeom prst="rect">
            <a:avLst/>
          </a:prstGeom>
          <a:ln>
            <a:noFill/>
          </a:ln>
        </p:spPr>
        <p:txBody>
          <a:bodyPr anchor="ctr"/>
          <a:lstStyle>
            <a:lvl1pPr marL="0" indent="0" algn="ctr" defTabSz="434170" rtl="0" eaLnBrk="1" fontAlgn="base" hangingPunct="1">
              <a:spcBef>
                <a:spcPct val="20000"/>
              </a:spcBef>
              <a:spcAft>
                <a:spcPct val="0"/>
              </a:spcAft>
              <a:buFont typeface="Arial" charset="0"/>
              <a:buNone/>
              <a:defRPr lang="en-US" sz="1600" b="0" i="0" kern="1200" dirty="0">
                <a:solidFill>
                  <a:schemeClr val="bg1">
                    <a:lumMod val="95000"/>
                  </a:schemeClr>
                </a:solidFill>
                <a:latin typeface="+mn-lt"/>
                <a:ea typeface="ＭＳ Ｐゴシック" charset="0"/>
                <a:cs typeface="Univers Com 55 Roman" charset="0"/>
              </a:defRPr>
            </a:lvl1pPr>
          </a:lstStyle>
          <a:p>
            <a:r>
              <a:rPr lang="en-US" dirty="0"/>
              <a:t>Click icon to add picture</a:t>
            </a:r>
          </a:p>
        </p:txBody>
      </p:sp>
    </p:spTree>
    <p:extLst>
      <p:ext uri="{BB962C8B-B14F-4D97-AF65-F5344CB8AC3E}">
        <p14:creationId xmlns:p14="http://schemas.microsoft.com/office/powerpoint/2010/main" val="4052597218"/>
      </p:ext>
    </p:extLst>
  </p:cSld>
  <p:clrMapOvr>
    <a:masterClrMapping/>
  </p:clrMapOvr>
  <p:transition spd="slow"/>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 images">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4299" y="986367"/>
            <a:ext cx="3426556"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4" name="Picture Placeholder 2"/>
          <p:cNvSpPr>
            <a:spLocks noGrp="1"/>
          </p:cNvSpPr>
          <p:nvPr>
            <p:ph type="pic" sz="quarter" idx="11"/>
          </p:nvPr>
        </p:nvSpPr>
        <p:spPr>
          <a:xfrm>
            <a:off x="8161148" y="986367"/>
            <a:ext cx="3425952"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5" name="Picture Placeholder 2"/>
          <p:cNvSpPr>
            <a:spLocks noGrp="1"/>
          </p:cNvSpPr>
          <p:nvPr>
            <p:ph type="pic" sz="quarter" idx="12"/>
          </p:nvPr>
        </p:nvSpPr>
        <p:spPr>
          <a:xfrm>
            <a:off x="4383025" y="986367"/>
            <a:ext cx="3425952"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Tree>
    <p:extLst>
      <p:ext uri="{BB962C8B-B14F-4D97-AF65-F5344CB8AC3E}">
        <p14:creationId xmlns:p14="http://schemas.microsoft.com/office/powerpoint/2010/main" val="4028672760"/>
      </p:ext>
    </p:extLst>
  </p:cSld>
  <p:clrMapOvr>
    <a:masterClrMapping/>
  </p:clrMapOvr>
  <p:transition spd="slow"/>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3 images">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3426556" cy="68580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4" name="Picture Placeholder 2"/>
          <p:cNvSpPr>
            <a:spLocks noGrp="1"/>
          </p:cNvSpPr>
          <p:nvPr>
            <p:ph type="pic" sz="quarter" idx="11"/>
          </p:nvPr>
        </p:nvSpPr>
        <p:spPr>
          <a:xfrm>
            <a:off x="3778725" y="3774220"/>
            <a:ext cx="3425952" cy="3067216"/>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5" name="Picture Placeholder 2"/>
          <p:cNvSpPr>
            <a:spLocks noGrp="1"/>
          </p:cNvSpPr>
          <p:nvPr>
            <p:ph type="pic" sz="quarter" idx="12"/>
          </p:nvPr>
        </p:nvSpPr>
        <p:spPr>
          <a:xfrm>
            <a:off x="3778726" y="1"/>
            <a:ext cx="3425953" cy="34290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8" name="Text Placeholder 7"/>
          <p:cNvSpPr>
            <a:spLocks noGrp="1"/>
          </p:cNvSpPr>
          <p:nvPr>
            <p:ph type="body" sz="quarter" idx="13" hasCustomPrompt="1"/>
          </p:nvPr>
        </p:nvSpPr>
        <p:spPr>
          <a:xfrm>
            <a:off x="7622650" y="3032097"/>
            <a:ext cx="4287997" cy="1219201"/>
          </a:xfrm>
          <a:prstGeom prst="rect">
            <a:avLst/>
          </a:prstGeom>
        </p:spPr>
        <p:txBody>
          <a:bodyPr/>
          <a:lstStyle>
            <a:lvl1pPr marL="0" indent="0">
              <a:buNone/>
              <a:defRPr sz="2667">
                <a:solidFill>
                  <a:schemeClr val="bg1"/>
                </a:solidFill>
              </a:defRPr>
            </a:lvl1pPr>
            <a:lvl2pPr marL="435361" indent="0">
              <a:buNone/>
              <a:defRPr/>
            </a:lvl2pPr>
            <a:lvl3pPr marL="871118" indent="0">
              <a:buNone/>
              <a:defRPr/>
            </a:lvl3pPr>
            <a:lvl4pPr marL="1306479" indent="0">
              <a:buNone/>
              <a:defRPr/>
            </a:lvl4pPr>
            <a:lvl5pPr marL="1741047" indent="0">
              <a:buNone/>
              <a:defRPr/>
            </a:lvl5pPr>
          </a:lstStyle>
          <a:p>
            <a:pPr lvl="0"/>
            <a:r>
              <a:rPr lang="en-US" dirty="0"/>
              <a:t>Click to add headline</a:t>
            </a:r>
          </a:p>
        </p:txBody>
      </p:sp>
    </p:spTree>
    <p:extLst>
      <p:ext uri="{BB962C8B-B14F-4D97-AF65-F5344CB8AC3E}">
        <p14:creationId xmlns:p14="http://schemas.microsoft.com/office/powerpoint/2010/main" val="2431423473"/>
      </p:ext>
    </p:extLst>
  </p:cSld>
  <p:clrMapOvr>
    <a:masterClrMapping/>
  </p:clrMapOvr>
  <p:transition spd="slow"/>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3 images">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3251" y="986367"/>
            <a:ext cx="2574421"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4" name="Picture Placeholder 2"/>
          <p:cNvSpPr>
            <a:spLocks noGrp="1"/>
          </p:cNvSpPr>
          <p:nvPr>
            <p:ph type="pic" sz="quarter" idx="11"/>
          </p:nvPr>
        </p:nvSpPr>
        <p:spPr>
          <a:xfrm>
            <a:off x="9014783" y="986367"/>
            <a:ext cx="2573968"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5" name="Picture Placeholder 2"/>
          <p:cNvSpPr>
            <a:spLocks noGrp="1"/>
          </p:cNvSpPr>
          <p:nvPr>
            <p:ph type="pic" sz="quarter" idx="12"/>
          </p:nvPr>
        </p:nvSpPr>
        <p:spPr>
          <a:xfrm>
            <a:off x="6210605" y="986367"/>
            <a:ext cx="2573968"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6" name="Picture Placeholder 5"/>
          <p:cNvSpPr>
            <a:spLocks noGrp="1"/>
          </p:cNvSpPr>
          <p:nvPr>
            <p:ph type="pic" sz="quarter" idx="13"/>
          </p:nvPr>
        </p:nvSpPr>
        <p:spPr>
          <a:xfrm>
            <a:off x="3407883" y="986367"/>
            <a:ext cx="2572512" cy="4876800"/>
          </a:xfrm>
          <a:prstGeom prst="rect">
            <a:avLst/>
          </a:prstGeom>
          <a:ln>
            <a:noFill/>
          </a:ln>
        </p:spPr>
        <p:txBody>
          <a:bodyPr anchor="ctr"/>
          <a:lstStyle>
            <a:lvl1pPr marL="325429" indent="-325429" algn="ctr">
              <a:buNone/>
              <a:defRPr lang="en-US" sz="1600" b="0" i="0" dirty="0">
                <a:solidFill>
                  <a:schemeClr val="bg1">
                    <a:lumMod val="95000"/>
                  </a:schemeClr>
                </a:solidFill>
                <a:latin typeface="+mn-lt"/>
                <a:cs typeface="Univers Com 55 Roman" charset="0"/>
              </a:defRPr>
            </a:lvl1pPr>
          </a:lstStyle>
          <a:p>
            <a:pPr marL="0" lvl="0" indent="0" algn="ctr"/>
            <a:r>
              <a:rPr lang="en-US" dirty="0"/>
              <a:t>Click icon to add picture</a:t>
            </a:r>
          </a:p>
        </p:txBody>
      </p:sp>
    </p:spTree>
    <p:extLst>
      <p:ext uri="{BB962C8B-B14F-4D97-AF65-F5344CB8AC3E}">
        <p14:creationId xmlns:p14="http://schemas.microsoft.com/office/powerpoint/2010/main" val="1198619759"/>
      </p:ext>
    </p:extLst>
  </p:cSld>
  <p:clrMapOvr>
    <a:masterClrMapping/>
  </p:clrMapOvr>
  <p:transition spd="slow"/>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 images with center box">
    <p:bg>
      <p:bgPr>
        <a:solidFill>
          <a:srgbClr val="363A45"/>
        </a:solidFill>
        <a:effectLst/>
      </p:bgPr>
    </p:bg>
    <p:spTree>
      <p:nvGrpSpPr>
        <p:cNvPr id="1" name=""/>
        <p:cNvGrpSpPr/>
        <p:nvPr/>
      </p:nvGrpSpPr>
      <p:grpSpPr>
        <a:xfrm>
          <a:off x="0" y="0"/>
          <a:ext cx="0" cy="0"/>
          <a:chOff x="0" y="0"/>
          <a:chExt cx="0" cy="0"/>
        </a:xfrm>
      </p:grpSpPr>
      <p:sp>
        <p:nvSpPr>
          <p:cNvPr id="5" name="Text Placeholder 14"/>
          <p:cNvSpPr>
            <a:spLocks noGrp="1"/>
          </p:cNvSpPr>
          <p:nvPr>
            <p:ph type="body" sz="quarter" idx="15" hasCustomPrompt="1"/>
          </p:nvPr>
        </p:nvSpPr>
        <p:spPr>
          <a:xfrm>
            <a:off x="4047695" y="986367"/>
            <a:ext cx="4085167" cy="4876800"/>
          </a:xfrm>
          <a:prstGeom prst="rect">
            <a:avLst/>
          </a:prstGeom>
        </p:spPr>
        <p:txBody>
          <a:bodyPr/>
          <a:lstStyle>
            <a:lvl1pPr marL="0" indent="0" algn="ctr">
              <a:buNone/>
              <a:defRPr sz="1600" b="0" i="0" baseline="0">
                <a:solidFill>
                  <a:schemeClr val="bg1">
                    <a:lumMod val="95000"/>
                  </a:schemeClr>
                </a:solidFill>
                <a:latin typeface="+mn-lt"/>
                <a:ea typeface="Univers Com 45 Light" charset="0"/>
                <a:cs typeface="Univers Com 45 Light" charset="0"/>
              </a:defRPr>
            </a:lvl1pPr>
          </a:lstStyle>
          <a:p>
            <a:pPr lvl="0"/>
            <a:r>
              <a:rPr lang="en-US" dirty="0"/>
              <a:t>Add color to box</a:t>
            </a:r>
          </a:p>
          <a:p>
            <a:pPr lvl="0"/>
            <a:endParaRPr lang="en-US" dirty="0"/>
          </a:p>
        </p:txBody>
      </p:sp>
      <p:sp>
        <p:nvSpPr>
          <p:cNvPr id="7" name="Picture Placeholder 12"/>
          <p:cNvSpPr>
            <a:spLocks noGrp="1"/>
          </p:cNvSpPr>
          <p:nvPr>
            <p:ph type="pic" sz="quarter" idx="14" hasCustomPrompt="1"/>
          </p:nvPr>
        </p:nvSpPr>
        <p:spPr>
          <a:xfrm>
            <a:off x="5645776" y="2155933"/>
            <a:ext cx="900448" cy="409467"/>
          </a:xfrm>
          <a:prstGeom prst="rect">
            <a:avLst/>
          </a:prstGeom>
        </p:spPr>
        <p:txBody>
          <a:bodyPr anchor="ctr"/>
          <a:lstStyle>
            <a:lvl1pPr marL="0" indent="0" algn="ctr">
              <a:buNone/>
              <a:defRPr sz="1600" b="0" i="0">
                <a:solidFill>
                  <a:schemeClr val="bg1">
                    <a:lumMod val="95000"/>
                  </a:schemeClr>
                </a:solidFill>
                <a:latin typeface="+mn-lt"/>
                <a:ea typeface="Univers Com 45 Light" charset="0"/>
                <a:cs typeface="Univers Com 45 Light" charset="0"/>
              </a:defRPr>
            </a:lvl1pPr>
          </a:lstStyle>
          <a:p>
            <a:r>
              <a:rPr lang="en-US" sz="1600" dirty="0"/>
              <a:t>Icon</a:t>
            </a:r>
            <a:endParaRPr lang="en-US" dirty="0"/>
          </a:p>
        </p:txBody>
      </p:sp>
      <p:sp>
        <p:nvSpPr>
          <p:cNvPr id="8" name="Picture Placeholder 2"/>
          <p:cNvSpPr>
            <a:spLocks noGrp="1"/>
          </p:cNvSpPr>
          <p:nvPr>
            <p:ph type="pic" sz="quarter" idx="10"/>
          </p:nvPr>
        </p:nvSpPr>
        <p:spPr>
          <a:xfrm>
            <a:off x="603251" y="986367"/>
            <a:ext cx="3444493"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9" name="Picture Placeholder 2"/>
          <p:cNvSpPr>
            <a:spLocks noGrp="1"/>
          </p:cNvSpPr>
          <p:nvPr>
            <p:ph type="pic" sz="quarter" idx="11"/>
          </p:nvPr>
        </p:nvSpPr>
        <p:spPr>
          <a:xfrm>
            <a:off x="8132862" y="986367"/>
            <a:ext cx="3444444"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10" name="Text Placeholder 4"/>
          <p:cNvSpPr>
            <a:spLocks noGrp="1"/>
          </p:cNvSpPr>
          <p:nvPr>
            <p:ph type="body" sz="quarter" idx="12" hasCustomPrompt="1"/>
          </p:nvPr>
        </p:nvSpPr>
        <p:spPr>
          <a:xfrm>
            <a:off x="4379384" y="3152880"/>
            <a:ext cx="3465905" cy="414152"/>
          </a:xfrm>
          <a:prstGeom prst="rect">
            <a:avLst/>
          </a:prstGeom>
          <a:noFill/>
        </p:spPr>
        <p:txBody>
          <a:bodyPr wrap="square" rtlCol="0" anchor="t">
            <a:spAutoFit/>
          </a:bodyPr>
          <a:lstStyle>
            <a:lvl1pPr marL="0" indent="0" algn="ctr" defTabSz="609550" rtl="0" eaLnBrk="1" latinLnBrk="0" hangingPunct="1">
              <a:lnSpc>
                <a:spcPct val="120000"/>
              </a:lnSpc>
              <a:buNone/>
              <a:defRPr lang="en-US" sz="1867" kern="1200" dirty="0" smtClean="0">
                <a:solidFill>
                  <a:schemeClr val="bg1">
                    <a:lumMod val="95000"/>
                  </a:schemeClr>
                </a:solidFill>
                <a:latin typeface="+mn-lt"/>
                <a:ea typeface="+mn-ea"/>
                <a:cs typeface="Univers Com 45 Light"/>
              </a:defRPr>
            </a:lvl1pPr>
          </a:lstStyle>
          <a:p>
            <a:pPr marL="0" lvl="0" algn="ctr" defTabSz="609550" latinLnBrk="0">
              <a:lnSpc>
                <a:spcPct val="120000"/>
              </a:lnSpc>
            </a:pPr>
            <a:r>
              <a:rPr lang="en-US" dirty="0"/>
              <a:t>Click to edit body text styles</a:t>
            </a:r>
          </a:p>
        </p:txBody>
      </p:sp>
      <p:sp>
        <p:nvSpPr>
          <p:cNvPr id="11" name="Text Placeholder 10"/>
          <p:cNvSpPr>
            <a:spLocks noGrp="1"/>
          </p:cNvSpPr>
          <p:nvPr>
            <p:ph type="body" sz="quarter" idx="13"/>
          </p:nvPr>
        </p:nvSpPr>
        <p:spPr>
          <a:xfrm>
            <a:off x="4379384" y="2748016"/>
            <a:ext cx="3465904" cy="420564"/>
          </a:xfrm>
          <a:prstGeom prst="rect">
            <a:avLst/>
          </a:prstGeom>
          <a:noFill/>
        </p:spPr>
        <p:txBody>
          <a:bodyPr wrap="square" rtlCol="0" anchor="ctr">
            <a:spAutoFit/>
          </a:bodyPr>
          <a:lstStyle>
            <a:lvl1pPr marL="0" indent="0" algn="ctr" defTabSz="609550" rtl="0" eaLnBrk="1" latinLnBrk="0" hangingPunct="1">
              <a:buNone/>
              <a:defRPr lang="en-US" sz="2133" kern="1200" dirty="0">
                <a:solidFill>
                  <a:schemeClr val="bg1">
                    <a:lumMod val="95000"/>
                  </a:schemeClr>
                </a:solidFill>
                <a:latin typeface="+mn-lt"/>
                <a:ea typeface="+mn-ea"/>
                <a:cs typeface="Univers Com 45 Light" charset="0"/>
              </a:defRPr>
            </a:lvl1pPr>
          </a:lstStyle>
          <a:p>
            <a:pPr marL="0" lvl="0" algn="ctr" defTabSz="609550" latinLnBrk="0"/>
            <a:r>
              <a:rPr lang="en-US"/>
              <a:t>Edit Master text styles</a:t>
            </a:r>
          </a:p>
        </p:txBody>
      </p:sp>
    </p:spTree>
    <p:extLst>
      <p:ext uri="{BB962C8B-B14F-4D97-AF65-F5344CB8AC3E}">
        <p14:creationId xmlns:p14="http://schemas.microsoft.com/office/powerpoint/2010/main" val="4241200914"/>
      </p:ext>
    </p:extLst>
  </p:cSld>
  <p:clrMapOvr>
    <a:masterClrMapping/>
  </p:clrMapOvr>
  <p:transition spd="slow"/>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 images with text">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3251" y="986367"/>
            <a:ext cx="2574420" cy="4391125"/>
          </a:xfrm>
          <a:prstGeom prst="rect">
            <a:avLst/>
          </a:prstGeom>
          <a:ln w="6350">
            <a:noFill/>
          </a:ln>
        </p:spPr>
        <p:txBody>
          <a:bodyPr anchor="ctr"/>
          <a:lstStyle>
            <a:lvl1pPr marL="0" indent="0" algn="ctr">
              <a:buNone/>
              <a:defRPr sz="1600" b="0" i="0" spc="0">
                <a:solidFill>
                  <a:schemeClr val="bg1"/>
                </a:solidFill>
                <a:latin typeface="+mn-lt"/>
                <a:ea typeface="Univers Com 45 Light" charset="0"/>
                <a:cs typeface="Univers Com 45 Light" charset="0"/>
              </a:defRPr>
            </a:lvl1pPr>
          </a:lstStyle>
          <a:p>
            <a:r>
              <a:rPr lang="en-US" dirty="0"/>
              <a:t>Click icon to add picture</a:t>
            </a:r>
          </a:p>
        </p:txBody>
      </p:sp>
      <p:sp>
        <p:nvSpPr>
          <p:cNvPr id="5" name="Picture Placeholder 2"/>
          <p:cNvSpPr>
            <a:spLocks noGrp="1"/>
          </p:cNvSpPr>
          <p:nvPr>
            <p:ph type="pic" sz="quarter" idx="12"/>
          </p:nvPr>
        </p:nvSpPr>
        <p:spPr>
          <a:xfrm>
            <a:off x="3407881" y="988937"/>
            <a:ext cx="2572513" cy="4381593"/>
          </a:xfrm>
          <a:prstGeom prst="rect">
            <a:avLst/>
          </a:prstGeom>
          <a:ln w="6350">
            <a:noFill/>
          </a:ln>
        </p:spPr>
        <p:txBody>
          <a:bodyPr anchor="ctr"/>
          <a:lstStyle>
            <a:lvl1pPr marL="0" indent="0" algn="ctr">
              <a:buNone/>
              <a:defRPr sz="1600" b="0" i="0" spc="0">
                <a:solidFill>
                  <a:schemeClr val="bg1"/>
                </a:solidFill>
                <a:latin typeface="+mn-lt"/>
                <a:ea typeface="Univers Com 45 Light" charset="0"/>
                <a:cs typeface="Univers Com 45 Light" charset="0"/>
              </a:defRPr>
            </a:lvl1pPr>
          </a:lstStyle>
          <a:p>
            <a:r>
              <a:rPr lang="en-US" dirty="0"/>
              <a:t>Click icon to add picture</a:t>
            </a:r>
          </a:p>
        </p:txBody>
      </p:sp>
      <p:sp>
        <p:nvSpPr>
          <p:cNvPr id="11" name="Content Placeholder 10"/>
          <p:cNvSpPr>
            <a:spLocks noGrp="1"/>
          </p:cNvSpPr>
          <p:nvPr>
            <p:ph sz="quarter" idx="14" hasCustomPrompt="1"/>
          </p:nvPr>
        </p:nvSpPr>
        <p:spPr>
          <a:xfrm>
            <a:off x="603252" y="5377492"/>
            <a:ext cx="2574417" cy="499221"/>
          </a:xfrm>
          <a:prstGeom prst="rect">
            <a:avLst/>
          </a:prstGeom>
          <a:solidFill>
            <a:schemeClr val="accent5"/>
          </a:solidFill>
          <a:ln w="6350">
            <a:noFill/>
          </a:ln>
        </p:spPr>
        <p:txBody>
          <a:bodyPr anchor="ctr"/>
          <a:lstStyle>
            <a:lvl1pPr marL="0" indent="0" algn="ctr">
              <a:lnSpc>
                <a:spcPct val="100000"/>
              </a:lnSpc>
              <a:buNone/>
              <a:defRPr sz="2133" b="0" i="0" spc="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
        <p:nvSpPr>
          <p:cNvPr id="14" name="Content Placeholder 13"/>
          <p:cNvSpPr>
            <a:spLocks noGrp="1"/>
          </p:cNvSpPr>
          <p:nvPr>
            <p:ph sz="quarter" idx="15" hasCustomPrompt="1"/>
          </p:nvPr>
        </p:nvSpPr>
        <p:spPr>
          <a:xfrm>
            <a:off x="3407877" y="5377492"/>
            <a:ext cx="2572515" cy="499221"/>
          </a:xfrm>
          <a:prstGeom prst="rect">
            <a:avLst/>
          </a:prstGeom>
          <a:solidFill>
            <a:schemeClr val="accent2"/>
          </a:solidFill>
          <a:ln w="6350">
            <a:noFill/>
          </a:ln>
        </p:spPr>
        <p:txBody>
          <a:bodyPr anchor="ctr"/>
          <a:lstStyle>
            <a:lvl1pPr marL="0" indent="0" algn="ctr">
              <a:lnSpc>
                <a:spcPct val="100000"/>
              </a:lnSpc>
              <a:buNone/>
              <a:defRPr lang="en-US" sz="2133" b="0" i="0" kern="1200" spc="0" dirty="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
        <p:nvSpPr>
          <p:cNvPr id="17" name="Picture Placeholder 2"/>
          <p:cNvSpPr>
            <a:spLocks noGrp="1"/>
          </p:cNvSpPr>
          <p:nvPr>
            <p:ph type="pic" sz="quarter" idx="18"/>
          </p:nvPr>
        </p:nvSpPr>
        <p:spPr>
          <a:xfrm>
            <a:off x="6210601" y="986367"/>
            <a:ext cx="2575427" cy="4391125"/>
          </a:xfrm>
          <a:prstGeom prst="rect">
            <a:avLst/>
          </a:prstGeom>
          <a:ln w="6350">
            <a:noFill/>
          </a:ln>
        </p:spPr>
        <p:txBody>
          <a:bodyPr anchor="ctr"/>
          <a:lstStyle>
            <a:lvl1pPr marL="0" indent="0" algn="ctr">
              <a:buNone/>
              <a:defRPr sz="1600" b="0" i="0" spc="0">
                <a:solidFill>
                  <a:schemeClr val="bg1"/>
                </a:solidFill>
                <a:latin typeface="+mn-lt"/>
                <a:ea typeface="Univers Com 45 Light" charset="0"/>
                <a:cs typeface="Univers Com 45 Light" charset="0"/>
              </a:defRPr>
            </a:lvl1pPr>
          </a:lstStyle>
          <a:p>
            <a:r>
              <a:rPr lang="en-US" dirty="0"/>
              <a:t>Click icon to add picture</a:t>
            </a:r>
          </a:p>
        </p:txBody>
      </p:sp>
      <p:sp>
        <p:nvSpPr>
          <p:cNvPr id="18" name="Picture Placeholder 2"/>
          <p:cNvSpPr>
            <a:spLocks noGrp="1"/>
          </p:cNvSpPr>
          <p:nvPr>
            <p:ph type="pic" sz="quarter" idx="19"/>
          </p:nvPr>
        </p:nvSpPr>
        <p:spPr>
          <a:xfrm>
            <a:off x="9016239" y="988937"/>
            <a:ext cx="2572511" cy="4381593"/>
          </a:xfrm>
          <a:prstGeom prst="rect">
            <a:avLst/>
          </a:prstGeom>
          <a:ln w="6350">
            <a:noFill/>
          </a:ln>
        </p:spPr>
        <p:txBody>
          <a:bodyPr anchor="ctr"/>
          <a:lstStyle>
            <a:lvl1pPr marL="0" indent="0" algn="ctr">
              <a:buNone/>
              <a:defRPr sz="1600" b="0" i="0" spc="0">
                <a:solidFill>
                  <a:schemeClr val="bg1"/>
                </a:solidFill>
                <a:latin typeface="+mn-lt"/>
                <a:ea typeface="Univers Com 45 Light" charset="0"/>
                <a:cs typeface="Univers Com 45 Light" charset="0"/>
              </a:defRPr>
            </a:lvl1pPr>
          </a:lstStyle>
          <a:p>
            <a:r>
              <a:rPr lang="en-US" dirty="0"/>
              <a:t>Click icon to add picture</a:t>
            </a:r>
          </a:p>
        </p:txBody>
      </p:sp>
      <p:sp>
        <p:nvSpPr>
          <p:cNvPr id="19" name="Content Placeholder 10"/>
          <p:cNvSpPr>
            <a:spLocks noGrp="1"/>
          </p:cNvSpPr>
          <p:nvPr>
            <p:ph sz="quarter" idx="20" hasCustomPrompt="1"/>
          </p:nvPr>
        </p:nvSpPr>
        <p:spPr>
          <a:xfrm>
            <a:off x="6210599" y="5377492"/>
            <a:ext cx="2575428" cy="499221"/>
          </a:xfrm>
          <a:prstGeom prst="rect">
            <a:avLst/>
          </a:prstGeom>
          <a:solidFill>
            <a:schemeClr val="tx1">
              <a:lumMod val="40000"/>
              <a:lumOff val="60000"/>
            </a:schemeClr>
          </a:solidFill>
          <a:ln w="6350">
            <a:noFill/>
          </a:ln>
        </p:spPr>
        <p:txBody>
          <a:bodyPr anchor="ctr"/>
          <a:lstStyle>
            <a:lvl1pPr marL="0" indent="0" algn="ctr">
              <a:lnSpc>
                <a:spcPct val="100000"/>
              </a:lnSpc>
              <a:buNone/>
              <a:defRPr sz="2133" b="0" i="0" spc="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
        <p:nvSpPr>
          <p:cNvPr id="20" name="Content Placeholder 13"/>
          <p:cNvSpPr>
            <a:spLocks noGrp="1"/>
          </p:cNvSpPr>
          <p:nvPr>
            <p:ph sz="quarter" idx="21" hasCustomPrompt="1"/>
          </p:nvPr>
        </p:nvSpPr>
        <p:spPr>
          <a:xfrm>
            <a:off x="9013320" y="5377492"/>
            <a:ext cx="2575429" cy="499221"/>
          </a:xfrm>
          <a:prstGeom prst="rect">
            <a:avLst/>
          </a:prstGeom>
          <a:solidFill>
            <a:schemeClr val="accent6"/>
          </a:solidFill>
          <a:ln w="6350">
            <a:noFill/>
          </a:ln>
        </p:spPr>
        <p:txBody>
          <a:bodyPr anchor="ctr"/>
          <a:lstStyle>
            <a:lvl1pPr marL="0" indent="0" algn="ctr">
              <a:lnSpc>
                <a:spcPct val="100000"/>
              </a:lnSpc>
              <a:buNone/>
              <a:defRPr lang="en-US" sz="2133" b="0" i="0" kern="1200" spc="0" dirty="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Tree>
    <p:extLst>
      <p:ext uri="{BB962C8B-B14F-4D97-AF65-F5344CB8AC3E}">
        <p14:creationId xmlns:p14="http://schemas.microsoft.com/office/powerpoint/2010/main" val="81427395"/>
      </p:ext>
    </p:extLst>
  </p:cSld>
  <p:clrMapOvr>
    <a:masterClrMapping/>
  </p:clrMapOvr>
  <p:transition spd="slow"/>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4 images with text">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3251" y="986367"/>
            <a:ext cx="3425955" cy="4364736"/>
          </a:xfrm>
          <a:prstGeom prst="rect">
            <a:avLst/>
          </a:prstGeom>
          <a:ln w="6350">
            <a:noFill/>
          </a:ln>
        </p:spPr>
        <p:txBody>
          <a:bodyPr anchor="ctr"/>
          <a:lstStyle>
            <a:lvl1pPr marL="0" indent="0" algn="ctr">
              <a:buNone/>
              <a:defRPr sz="1600" b="0" i="0">
                <a:solidFill>
                  <a:schemeClr val="bg1">
                    <a:lumMod val="95000"/>
                  </a:schemeClr>
                </a:solidFill>
                <a:latin typeface="+mn-lt"/>
                <a:ea typeface="Univers Com 45 Light" charset="0"/>
                <a:cs typeface="Univers Com 45 Light" charset="0"/>
              </a:defRPr>
            </a:lvl1pPr>
          </a:lstStyle>
          <a:p>
            <a:r>
              <a:rPr lang="en-US" dirty="0"/>
              <a:t>Click icon to add picture</a:t>
            </a:r>
          </a:p>
        </p:txBody>
      </p:sp>
      <p:sp>
        <p:nvSpPr>
          <p:cNvPr id="5" name="Picture Placeholder 2"/>
          <p:cNvSpPr>
            <a:spLocks noGrp="1"/>
          </p:cNvSpPr>
          <p:nvPr>
            <p:ph type="pic" sz="quarter" idx="12"/>
          </p:nvPr>
        </p:nvSpPr>
        <p:spPr>
          <a:xfrm>
            <a:off x="4381376" y="987071"/>
            <a:ext cx="3427600" cy="4364032"/>
          </a:xfrm>
          <a:prstGeom prst="rect">
            <a:avLst/>
          </a:prstGeom>
          <a:ln w="6350">
            <a:noFill/>
          </a:ln>
        </p:spPr>
        <p:txBody>
          <a:bodyPr anchor="ctr"/>
          <a:lstStyle>
            <a:lvl1pPr marL="0" indent="0" algn="ctr">
              <a:buNone/>
              <a:defRPr sz="1600" b="0" i="0">
                <a:solidFill>
                  <a:schemeClr val="bg1">
                    <a:lumMod val="95000"/>
                  </a:schemeClr>
                </a:solidFill>
                <a:latin typeface="+mn-lt"/>
                <a:ea typeface="Univers Com 45 Light" charset="0"/>
                <a:cs typeface="Univers Com 45 Light" charset="0"/>
              </a:defRPr>
            </a:lvl1pPr>
          </a:lstStyle>
          <a:p>
            <a:r>
              <a:rPr lang="en-US" dirty="0"/>
              <a:t>Click icon to add picture</a:t>
            </a:r>
          </a:p>
        </p:txBody>
      </p:sp>
      <p:sp>
        <p:nvSpPr>
          <p:cNvPr id="11" name="Content Placeholder 10"/>
          <p:cNvSpPr>
            <a:spLocks noGrp="1"/>
          </p:cNvSpPr>
          <p:nvPr>
            <p:ph sz="quarter" idx="14" hasCustomPrompt="1"/>
          </p:nvPr>
        </p:nvSpPr>
        <p:spPr>
          <a:xfrm>
            <a:off x="603251" y="5350399"/>
            <a:ext cx="3425956" cy="499221"/>
          </a:xfrm>
          <a:prstGeom prst="rect">
            <a:avLst/>
          </a:prstGeom>
          <a:solidFill>
            <a:schemeClr val="accent5"/>
          </a:solidFill>
          <a:ln w="6350">
            <a:noFill/>
          </a:ln>
        </p:spPr>
        <p:txBody>
          <a:bodyPr anchor="ctr"/>
          <a:lstStyle>
            <a:lvl1pPr marL="0" indent="0" algn="ctr">
              <a:lnSpc>
                <a:spcPct val="100000"/>
              </a:lnSpc>
              <a:buNone/>
              <a:defRPr sz="2133" b="0" i="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
        <p:nvSpPr>
          <p:cNvPr id="14" name="Content Placeholder 13"/>
          <p:cNvSpPr>
            <a:spLocks noGrp="1"/>
          </p:cNvSpPr>
          <p:nvPr>
            <p:ph sz="quarter" idx="15" hasCustomPrompt="1"/>
          </p:nvPr>
        </p:nvSpPr>
        <p:spPr>
          <a:xfrm>
            <a:off x="4383024" y="5350399"/>
            <a:ext cx="3425953" cy="499221"/>
          </a:xfrm>
          <a:prstGeom prst="rect">
            <a:avLst/>
          </a:prstGeom>
          <a:solidFill>
            <a:schemeClr val="accent2"/>
          </a:solidFill>
          <a:ln w="6350">
            <a:noFill/>
          </a:ln>
        </p:spPr>
        <p:txBody>
          <a:bodyPr anchor="ctr"/>
          <a:lstStyle>
            <a:lvl1pPr marL="0" indent="0" algn="ctr">
              <a:lnSpc>
                <a:spcPct val="100000"/>
              </a:lnSpc>
              <a:buNone/>
              <a:defRPr lang="en-US" sz="2133" b="0" i="0" kern="1200" dirty="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
        <p:nvSpPr>
          <p:cNvPr id="17" name="Picture Placeholder 2"/>
          <p:cNvSpPr>
            <a:spLocks noGrp="1"/>
          </p:cNvSpPr>
          <p:nvPr>
            <p:ph type="pic" sz="quarter" idx="18"/>
          </p:nvPr>
        </p:nvSpPr>
        <p:spPr>
          <a:xfrm>
            <a:off x="8156419" y="999918"/>
            <a:ext cx="3430683" cy="4364028"/>
          </a:xfrm>
          <a:prstGeom prst="rect">
            <a:avLst/>
          </a:prstGeom>
          <a:ln w="6350">
            <a:noFill/>
          </a:ln>
        </p:spPr>
        <p:txBody>
          <a:bodyPr anchor="ctr"/>
          <a:lstStyle>
            <a:lvl1pPr marL="0" indent="0" algn="ctr">
              <a:buNone/>
              <a:defRPr sz="1600" b="0" i="0">
                <a:solidFill>
                  <a:schemeClr val="bg1">
                    <a:lumMod val="95000"/>
                  </a:schemeClr>
                </a:solidFill>
                <a:latin typeface="+mn-lt"/>
                <a:ea typeface="Univers Com 45 Light" charset="0"/>
                <a:cs typeface="Univers Com 45 Light" charset="0"/>
              </a:defRPr>
            </a:lvl1pPr>
          </a:lstStyle>
          <a:p>
            <a:r>
              <a:rPr lang="en-US" dirty="0"/>
              <a:t>Click icon to add picture</a:t>
            </a:r>
          </a:p>
        </p:txBody>
      </p:sp>
      <p:sp>
        <p:nvSpPr>
          <p:cNvPr id="19" name="Content Placeholder 10"/>
          <p:cNvSpPr>
            <a:spLocks noGrp="1"/>
          </p:cNvSpPr>
          <p:nvPr>
            <p:ph sz="quarter" idx="20" hasCustomPrompt="1"/>
          </p:nvPr>
        </p:nvSpPr>
        <p:spPr>
          <a:xfrm>
            <a:off x="8153787" y="5350399"/>
            <a:ext cx="3434964" cy="499221"/>
          </a:xfrm>
          <a:prstGeom prst="rect">
            <a:avLst/>
          </a:prstGeom>
          <a:solidFill>
            <a:schemeClr val="accent6"/>
          </a:solidFill>
          <a:ln w="6350">
            <a:noFill/>
          </a:ln>
        </p:spPr>
        <p:txBody>
          <a:bodyPr anchor="ctr"/>
          <a:lstStyle>
            <a:lvl1pPr marL="0" indent="0" algn="ctr">
              <a:lnSpc>
                <a:spcPct val="100000"/>
              </a:lnSpc>
              <a:buNone/>
              <a:defRPr sz="2133" b="0" i="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Tree>
    <p:extLst>
      <p:ext uri="{BB962C8B-B14F-4D97-AF65-F5344CB8AC3E}">
        <p14:creationId xmlns:p14="http://schemas.microsoft.com/office/powerpoint/2010/main" val="3254463747"/>
      </p:ext>
    </p:extLst>
  </p:cSld>
  <p:clrMapOvr>
    <a:masterClrMapping/>
  </p:clrMapOvr>
  <p:transition spd="slow"/>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 images">
    <p:bg>
      <p:bgPr>
        <a:solidFill>
          <a:srgbClr val="363A4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936547"/>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Full Image with left strip">
    <p:bg>
      <p:bgPr>
        <a:solidFill>
          <a:schemeClr val="bg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6C536B9F-DF52-C741-9FAC-D4D159B5CBF2}"/>
              </a:ext>
            </a:extLst>
          </p:cNvPr>
          <p:cNvSpPr>
            <a:spLocks noGrp="1"/>
          </p:cNvSpPr>
          <p:nvPr>
            <p:ph type="pic" sz="quarter" idx="16" hasCustomPrompt="1"/>
          </p:nvPr>
        </p:nvSpPr>
        <p:spPr>
          <a:xfrm>
            <a:off x="977900" y="0"/>
            <a:ext cx="11214100" cy="6858000"/>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22" name="Title 7">
            <a:extLst>
              <a:ext uri="{FF2B5EF4-FFF2-40B4-BE49-F238E27FC236}">
                <a16:creationId xmlns:a16="http://schemas.microsoft.com/office/drawing/2014/main" id="{58C4CE62-63AC-7443-93AA-8EE261BDBAC7}"/>
              </a:ext>
            </a:extLst>
          </p:cNvPr>
          <p:cNvSpPr>
            <a:spLocks noGrp="1"/>
          </p:cNvSpPr>
          <p:nvPr>
            <p:ph type="title" hasCustomPrompt="1"/>
          </p:nvPr>
        </p:nvSpPr>
        <p:spPr>
          <a:xfrm>
            <a:off x="1312864" y="2171700"/>
            <a:ext cx="3868736" cy="1421928"/>
          </a:xfrm>
        </p:spPr>
        <p:txBody>
          <a:bodyPr/>
          <a:lstStyle>
            <a:lvl1pPr>
              <a:defRPr sz="4800">
                <a:solidFill>
                  <a:schemeClr val="accent1"/>
                </a:solidFill>
              </a:defRPr>
            </a:lvl1pPr>
          </a:lstStyle>
          <a:p>
            <a:r>
              <a:rPr lang="en-US" dirty="0"/>
              <a:t>Header</a:t>
            </a:r>
            <a:br>
              <a:rPr lang="en-US" dirty="0"/>
            </a:br>
            <a:r>
              <a:rPr lang="en-US" dirty="0"/>
              <a:t>Header</a:t>
            </a:r>
          </a:p>
        </p:txBody>
      </p:sp>
      <p:sp>
        <p:nvSpPr>
          <p:cNvPr id="23" name="Text Placeholder 10">
            <a:extLst>
              <a:ext uri="{FF2B5EF4-FFF2-40B4-BE49-F238E27FC236}">
                <a16:creationId xmlns:a16="http://schemas.microsoft.com/office/drawing/2014/main" id="{9E5040B8-F8CC-C647-93B3-A8597F9354D3}"/>
              </a:ext>
            </a:extLst>
          </p:cNvPr>
          <p:cNvSpPr>
            <a:spLocks noGrp="1"/>
          </p:cNvSpPr>
          <p:nvPr>
            <p:ph type="body" sz="quarter" idx="10" hasCustomPrompt="1"/>
          </p:nvPr>
        </p:nvSpPr>
        <p:spPr>
          <a:xfrm>
            <a:off x="1312864" y="3928546"/>
            <a:ext cx="3868736" cy="424732"/>
          </a:xfrm>
        </p:spPr>
        <p:txBody>
          <a:bodyPr wrap="square">
            <a:spAutoFit/>
          </a:bodyPr>
          <a:lstStyle>
            <a:lvl1pPr marL="0" indent="0">
              <a:buNone/>
              <a:defRPr sz="2400">
                <a:solidFill>
                  <a:schemeClr val="accent1"/>
                </a:solidFill>
              </a:defRPr>
            </a:lvl1pPr>
          </a:lstStyle>
          <a:p>
            <a:pPr lvl="0"/>
            <a:r>
              <a:rPr lang="en-US" dirty="0"/>
              <a:t>Subhead</a:t>
            </a:r>
          </a:p>
        </p:txBody>
      </p:sp>
      <p:pic>
        <p:nvPicPr>
          <p:cNvPr id="9" name="Picture 8">
            <a:extLst>
              <a:ext uri="{FF2B5EF4-FFF2-40B4-BE49-F238E27FC236}">
                <a16:creationId xmlns:a16="http://schemas.microsoft.com/office/drawing/2014/main" id="{D7A00B54-E6C0-7A4F-B07C-C467D86258C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10" name="Image">
            <a:extLst>
              <a:ext uri="{FF2B5EF4-FFF2-40B4-BE49-F238E27FC236}">
                <a16:creationId xmlns:a16="http://schemas.microsoft.com/office/drawing/2014/main" id="{EAF03EE4-87EF-EF4E-AAC5-6B7CCD28DA5F}"/>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1" name="Rectangle 10">
            <a:extLst>
              <a:ext uri="{FF2B5EF4-FFF2-40B4-BE49-F238E27FC236}">
                <a16:creationId xmlns:a16="http://schemas.microsoft.com/office/drawing/2014/main" id="{FF1B5E31-10AA-0A4C-A13E-630D15124A59}"/>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364957822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p:txBody>
      </p:sp>
    </p:spTree>
    <p:extLst>
      <p:ext uri="{BB962C8B-B14F-4D97-AF65-F5344CB8AC3E}">
        <p14:creationId xmlns:p14="http://schemas.microsoft.com/office/powerpoint/2010/main" val="352710086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7_3 images">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4064003" cy="4563201"/>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4" name="Picture Placeholder 2"/>
          <p:cNvSpPr>
            <a:spLocks noGrp="1"/>
          </p:cNvSpPr>
          <p:nvPr>
            <p:ph type="pic" sz="quarter" idx="11"/>
          </p:nvPr>
        </p:nvSpPr>
        <p:spPr>
          <a:xfrm>
            <a:off x="8124354" y="1"/>
            <a:ext cx="4067647" cy="4563200"/>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5" name="Picture Placeholder 2"/>
          <p:cNvSpPr>
            <a:spLocks noGrp="1"/>
          </p:cNvSpPr>
          <p:nvPr>
            <p:ph type="pic" sz="quarter" idx="12"/>
          </p:nvPr>
        </p:nvSpPr>
        <p:spPr>
          <a:xfrm>
            <a:off x="4072467" y="1"/>
            <a:ext cx="4051888" cy="4563203"/>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grpSp>
        <p:nvGrpSpPr>
          <p:cNvPr id="6" name="Group 5">
            <a:extLst>
              <a:ext uri="{FF2B5EF4-FFF2-40B4-BE49-F238E27FC236}">
                <a16:creationId xmlns:a16="http://schemas.microsoft.com/office/drawing/2014/main" id="{D02061A2-4C56-5542-9A39-9FFA4BB39BF3}"/>
              </a:ext>
            </a:extLst>
          </p:cNvPr>
          <p:cNvGrpSpPr/>
          <p:nvPr userDrawn="1"/>
        </p:nvGrpSpPr>
        <p:grpSpPr>
          <a:xfrm>
            <a:off x="-2" y="4563200"/>
            <a:ext cx="12192003" cy="2294809"/>
            <a:chOff x="-911653" y="3355754"/>
            <a:chExt cx="10070213" cy="1895440"/>
          </a:xfrm>
        </p:grpSpPr>
        <p:sp>
          <p:nvSpPr>
            <p:cNvPr id="17" name="Parallelogram 16">
              <a:extLst>
                <a:ext uri="{FF2B5EF4-FFF2-40B4-BE49-F238E27FC236}">
                  <a16:creationId xmlns:a16="http://schemas.microsoft.com/office/drawing/2014/main" id="{2A2280D3-D3BD-594F-85B2-A1C36964692C}"/>
                </a:ext>
              </a:extLst>
            </p:cNvPr>
            <p:cNvSpPr/>
            <p:nvPr/>
          </p:nvSpPr>
          <p:spPr>
            <a:xfrm>
              <a:off x="-911653" y="3355756"/>
              <a:ext cx="3364264" cy="1895431"/>
            </a:xfrm>
            <a:prstGeom prst="parallelogram">
              <a:avLst>
                <a:gd name="adj" fmla="val 0"/>
              </a:avLst>
            </a:prstGeom>
            <a:solidFill>
              <a:schemeClr val="accent1"/>
            </a:solidFill>
            <a:effectLst/>
          </p:spPr>
          <p:txBody>
            <a:bodyPr wrap="square" rtlCol="0" anchor="ctr">
              <a:noAutofit/>
            </a:bodyPr>
            <a:lstStyle/>
            <a:p>
              <a:pPr algn="ctr"/>
              <a:endParaRPr lang="en-US" sz="1467" dirty="0">
                <a:solidFill>
                  <a:srgbClr val="FFFFFF">
                    <a:lumMod val="95000"/>
                  </a:srgbClr>
                </a:solidFill>
                <a:effectLst>
                  <a:outerShdw dist="12700" dir="5400000" algn="tl" rotWithShape="0">
                    <a:srgbClr val="353945">
                      <a:lumMod val="75000"/>
                      <a:alpha val="50000"/>
                    </a:srgbClr>
                  </a:outerShdw>
                </a:effectLst>
                <a:latin typeface="Univers LT Std 45 Light"/>
                <a:cs typeface="Univers LT Std 45 Light"/>
              </a:endParaRPr>
            </a:p>
          </p:txBody>
        </p:sp>
        <p:sp>
          <p:nvSpPr>
            <p:cNvPr id="15" name="Parallelogram 14">
              <a:extLst>
                <a:ext uri="{FF2B5EF4-FFF2-40B4-BE49-F238E27FC236}">
                  <a16:creationId xmlns:a16="http://schemas.microsoft.com/office/drawing/2014/main" id="{C2BB7839-0CFD-274A-A1AD-2E3969C9669F}"/>
                </a:ext>
              </a:extLst>
            </p:cNvPr>
            <p:cNvSpPr/>
            <p:nvPr/>
          </p:nvSpPr>
          <p:spPr>
            <a:xfrm>
              <a:off x="2454929" y="3355754"/>
              <a:ext cx="3346892" cy="1895440"/>
            </a:xfrm>
            <a:prstGeom prst="parallelogram">
              <a:avLst>
                <a:gd name="adj" fmla="val 0"/>
              </a:avLst>
            </a:prstGeom>
            <a:solidFill>
              <a:srgbClr val="C00000"/>
            </a:solidFill>
            <a:effectLst/>
          </p:spPr>
          <p:txBody>
            <a:bodyPr wrap="square" rtlCol="0" anchor="ctr">
              <a:noAutofit/>
            </a:bodyPr>
            <a:lstStyle/>
            <a:p>
              <a:pPr algn="ctr"/>
              <a:endParaRPr lang="en-US" sz="1467" dirty="0">
                <a:solidFill>
                  <a:srgbClr val="FFFFFF">
                    <a:lumMod val="95000"/>
                  </a:srgbClr>
                </a:solidFill>
                <a:effectLst>
                  <a:outerShdw dist="12700" dir="5400000" algn="tl" rotWithShape="0">
                    <a:srgbClr val="353945">
                      <a:lumMod val="75000"/>
                      <a:alpha val="50000"/>
                    </a:srgbClr>
                  </a:outerShdw>
                </a:effectLst>
                <a:latin typeface="Univers LT Std 45 Light"/>
                <a:cs typeface="Univers LT Std 45 Light"/>
              </a:endParaRPr>
            </a:p>
          </p:txBody>
        </p:sp>
        <p:sp>
          <p:nvSpPr>
            <p:cNvPr id="13" name="Parallelogram 12">
              <a:extLst>
                <a:ext uri="{FF2B5EF4-FFF2-40B4-BE49-F238E27FC236}">
                  <a16:creationId xmlns:a16="http://schemas.microsoft.com/office/drawing/2014/main" id="{F722221C-BFD0-1A47-AF2C-33E554869597}"/>
                </a:ext>
              </a:extLst>
            </p:cNvPr>
            <p:cNvSpPr/>
            <p:nvPr/>
          </p:nvSpPr>
          <p:spPr>
            <a:xfrm>
              <a:off x="5798809" y="3355756"/>
              <a:ext cx="3359751" cy="1895438"/>
            </a:xfrm>
            <a:prstGeom prst="parallelogram">
              <a:avLst>
                <a:gd name="adj" fmla="val 0"/>
              </a:avLst>
            </a:prstGeom>
            <a:solidFill>
              <a:schemeClr val="accent1">
                <a:lumMod val="40000"/>
                <a:lumOff val="60000"/>
              </a:schemeClr>
            </a:solidFill>
            <a:effectLst/>
          </p:spPr>
          <p:txBody>
            <a:bodyPr wrap="square" rtlCol="0" anchor="ctr">
              <a:noAutofit/>
            </a:bodyPr>
            <a:lstStyle/>
            <a:p>
              <a:pPr algn="ctr"/>
              <a:endParaRPr lang="en-US" sz="1467" dirty="0">
                <a:solidFill>
                  <a:srgbClr val="FFFFFF">
                    <a:lumMod val="95000"/>
                  </a:srgbClr>
                </a:solidFill>
                <a:effectLst>
                  <a:outerShdw dist="12700" dir="5400000" algn="tl" rotWithShape="0">
                    <a:srgbClr val="353945">
                      <a:lumMod val="75000"/>
                      <a:alpha val="50000"/>
                    </a:srgbClr>
                  </a:outerShdw>
                </a:effectLst>
                <a:latin typeface="Univers LT Std 45 Light"/>
                <a:cs typeface="Univers LT Std 45 Light"/>
              </a:endParaRPr>
            </a:p>
          </p:txBody>
        </p:sp>
      </p:grpSp>
    </p:spTree>
    <p:extLst>
      <p:ext uri="{BB962C8B-B14F-4D97-AF65-F5344CB8AC3E}">
        <p14:creationId xmlns:p14="http://schemas.microsoft.com/office/powerpoint/2010/main" val="239199540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_3 images">
    <p:bg>
      <p:bgPr>
        <a:solidFill>
          <a:srgbClr val="363A45"/>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E37EDCB6-BDFE-6B45-9871-08A8D3EB5E57}"/>
              </a:ext>
            </a:extLst>
          </p:cNvPr>
          <p:cNvSpPr>
            <a:spLocks noGrp="1"/>
          </p:cNvSpPr>
          <p:nvPr>
            <p:ph type="pic" sz="quarter" idx="10"/>
          </p:nvPr>
        </p:nvSpPr>
        <p:spPr>
          <a:xfrm>
            <a:off x="-1" y="2"/>
            <a:ext cx="4068823" cy="4563201"/>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11" name="Picture Placeholder 2">
            <a:extLst>
              <a:ext uri="{FF2B5EF4-FFF2-40B4-BE49-F238E27FC236}">
                <a16:creationId xmlns:a16="http://schemas.microsoft.com/office/drawing/2014/main" id="{D19E6AFC-FF21-0E47-866C-EF658352C9F3}"/>
              </a:ext>
            </a:extLst>
          </p:cNvPr>
          <p:cNvSpPr>
            <a:spLocks noGrp="1"/>
          </p:cNvSpPr>
          <p:nvPr>
            <p:ph type="pic" sz="quarter" idx="12"/>
          </p:nvPr>
        </p:nvSpPr>
        <p:spPr>
          <a:xfrm>
            <a:off x="4072467" y="1"/>
            <a:ext cx="4051888" cy="4563203"/>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grpSp>
        <p:nvGrpSpPr>
          <p:cNvPr id="12" name="Group 11">
            <a:extLst>
              <a:ext uri="{FF2B5EF4-FFF2-40B4-BE49-F238E27FC236}">
                <a16:creationId xmlns:a16="http://schemas.microsoft.com/office/drawing/2014/main" id="{03FE7286-CE3E-7741-80FA-A85006FBDA0B}"/>
              </a:ext>
            </a:extLst>
          </p:cNvPr>
          <p:cNvGrpSpPr/>
          <p:nvPr userDrawn="1"/>
        </p:nvGrpSpPr>
        <p:grpSpPr>
          <a:xfrm>
            <a:off x="-2" y="4563200"/>
            <a:ext cx="12192003" cy="2294809"/>
            <a:chOff x="-911653" y="3355754"/>
            <a:chExt cx="10070213" cy="1895440"/>
          </a:xfrm>
        </p:grpSpPr>
        <p:sp>
          <p:nvSpPr>
            <p:cNvPr id="14" name="Parallelogram 13">
              <a:extLst>
                <a:ext uri="{FF2B5EF4-FFF2-40B4-BE49-F238E27FC236}">
                  <a16:creationId xmlns:a16="http://schemas.microsoft.com/office/drawing/2014/main" id="{F4B77508-4A7F-2A48-94B8-712FE4CCCD77}"/>
                </a:ext>
              </a:extLst>
            </p:cNvPr>
            <p:cNvSpPr/>
            <p:nvPr/>
          </p:nvSpPr>
          <p:spPr>
            <a:xfrm>
              <a:off x="-911653" y="3355756"/>
              <a:ext cx="3364264" cy="1895431"/>
            </a:xfrm>
            <a:prstGeom prst="parallelogram">
              <a:avLst>
                <a:gd name="adj" fmla="val 0"/>
              </a:avLst>
            </a:prstGeom>
            <a:solidFill>
              <a:schemeClr val="accent6"/>
            </a:solidFill>
            <a:effectLst/>
          </p:spPr>
          <p:txBody>
            <a:bodyPr wrap="square" rtlCol="0" anchor="ctr">
              <a:noAutofit/>
            </a:bodyPr>
            <a:lstStyle/>
            <a:p>
              <a:pPr algn="ctr"/>
              <a:endParaRPr lang="en-US" sz="1467" dirty="0">
                <a:solidFill>
                  <a:srgbClr val="FFFFFF">
                    <a:lumMod val="95000"/>
                  </a:srgbClr>
                </a:solidFill>
                <a:effectLst>
                  <a:outerShdw dist="12700" dir="5400000" algn="tl" rotWithShape="0">
                    <a:srgbClr val="353945">
                      <a:lumMod val="75000"/>
                      <a:alpha val="50000"/>
                    </a:srgbClr>
                  </a:outerShdw>
                </a:effectLst>
                <a:latin typeface="Univers LT Std 45 Light"/>
                <a:cs typeface="Univers LT Std 45 Light"/>
              </a:endParaRPr>
            </a:p>
          </p:txBody>
        </p:sp>
        <p:sp>
          <p:nvSpPr>
            <p:cNvPr id="16" name="Parallelogram 15">
              <a:extLst>
                <a:ext uri="{FF2B5EF4-FFF2-40B4-BE49-F238E27FC236}">
                  <a16:creationId xmlns:a16="http://schemas.microsoft.com/office/drawing/2014/main" id="{813DA8EE-1483-7A4E-85EB-D1E86EFC0A59}"/>
                </a:ext>
              </a:extLst>
            </p:cNvPr>
            <p:cNvSpPr/>
            <p:nvPr/>
          </p:nvSpPr>
          <p:spPr>
            <a:xfrm>
              <a:off x="2449068" y="3355754"/>
              <a:ext cx="3352755" cy="1895440"/>
            </a:xfrm>
            <a:prstGeom prst="parallelogram">
              <a:avLst>
                <a:gd name="adj" fmla="val 0"/>
              </a:avLst>
            </a:prstGeom>
            <a:solidFill>
              <a:schemeClr val="accent5"/>
            </a:solidFill>
            <a:effectLst/>
          </p:spPr>
          <p:txBody>
            <a:bodyPr wrap="square" rtlCol="0" anchor="ctr">
              <a:noAutofit/>
            </a:bodyPr>
            <a:lstStyle/>
            <a:p>
              <a:pPr algn="ctr"/>
              <a:endParaRPr lang="en-US" sz="1467" dirty="0">
                <a:solidFill>
                  <a:srgbClr val="FFFFFF">
                    <a:lumMod val="95000"/>
                  </a:srgbClr>
                </a:solidFill>
                <a:effectLst>
                  <a:outerShdw dist="12700" dir="5400000" algn="tl" rotWithShape="0">
                    <a:srgbClr val="353945">
                      <a:lumMod val="75000"/>
                      <a:alpha val="50000"/>
                    </a:srgbClr>
                  </a:outerShdw>
                </a:effectLst>
                <a:latin typeface="Univers LT Std 45 Light"/>
                <a:cs typeface="Univers LT Std 45 Light"/>
              </a:endParaRPr>
            </a:p>
          </p:txBody>
        </p:sp>
        <p:sp>
          <p:nvSpPr>
            <p:cNvPr id="18" name="Parallelogram 17">
              <a:extLst>
                <a:ext uri="{FF2B5EF4-FFF2-40B4-BE49-F238E27FC236}">
                  <a16:creationId xmlns:a16="http://schemas.microsoft.com/office/drawing/2014/main" id="{CCECC1E6-0AF5-CE4F-AF37-53622AD2DB61}"/>
                </a:ext>
              </a:extLst>
            </p:cNvPr>
            <p:cNvSpPr/>
            <p:nvPr/>
          </p:nvSpPr>
          <p:spPr>
            <a:xfrm>
              <a:off x="5798809" y="3355756"/>
              <a:ext cx="3359751" cy="1895438"/>
            </a:xfrm>
            <a:prstGeom prst="parallelogram">
              <a:avLst>
                <a:gd name="adj" fmla="val 0"/>
              </a:avLst>
            </a:prstGeom>
            <a:solidFill>
              <a:schemeClr val="accent2"/>
            </a:solidFill>
            <a:effectLst/>
          </p:spPr>
          <p:txBody>
            <a:bodyPr wrap="square" rtlCol="0" anchor="ctr">
              <a:noAutofit/>
            </a:bodyPr>
            <a:lstStyle/>
            <a:p>
              <a:pPr algn="ctr"/>
              <a:endParaRPr lang="en-US" sz="1467" dirty="0">
                <a:solidFill>
                  <a:srgbClr val="FFFFFF">
                    <a:lumMod val="95000"/>
                  </a:srgbClr>
                </a:solidFill>
                <a:effectLst>
                  <a:outerShdw dist="12700" dir="5400000" algn="tl" rotWithShape="0">
                    <a:srgbClr val="353945">
                      <a:lumMod val="75000"/>
                      <a:alpha val="50000"/>
                    </a:srgbClr>
                  </a:outerShdw>
                </a:effectLst>
                <a:latin typeface="Univers LT Std 45 Light"/>
                <a:cs typeface="Univers LT Std 45 Light"/>
              </a:endParaRPr>
            </a:p>
          </p:txBody>
        </p:sp>
      </p:grpSp>
      <p:sp>
        <p:nvSpPr>
          <p:cNvPr id="10" name="Picture Placeholder 2">
            <a:extLst>
              <a:ext uri="{FF2B5EF4-FFF2-40B4-BE49-F238E27FC236}">
                <a16:creationId xmlns:a16="http://schemas.microsoft.com/office/drawing/2014/main" id="{5ABCE67B-0FFD-5241-9332-23E99B9B46FE}"/>
              </a:ext>
            </a:extLst>
          </p:cNvPr>
          <p:cNvSpPr>
            <a:spLocks noGrp="1"/>
          </p:cNvSpPr>
          <p:nvPr>
            <p:ph type="pic" sz="quarter" idx="11"/>
          </p:nvPr>
        </p:nvSpPr>
        <p:spPr>
          <a:xfrm>
            <a:off x="8120063" y="1"/>
            <a:ext cx="4071939" cy="4563200"/>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Tree>
    <p:extLst>
      <p:ext uri="{BB962C8B-B14F-4D97-AF65-F5344CB8AC3E}">
        <p14:creationId xmlns:p14="http://schemas.microsoft.com/office/powerpoint/2010/main" val="10487851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0" grpId="0"/>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63A45"/>
          </a:solidFill>
          <a:ln w="12700">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200" dirty="0">
              <a:solidFill>
                <a:srgbClr val="FFFFFF">
                  <a:lumMod val="95000"/>
                </a:srgbClr>
              </a:solidFill>
              <a:effectLst>
                <a:outerShdw dist="12700" dir="5400000" algn="tl" rotWithShape="0">
                  <a:srgbClr val="353945">
                    <a:lumMod val="75000"/>
                    <a:alpha val="50000"/>
                  </a:srgbClr>
                </a:outerShdw>
              </a:effectLst>
              <a:cs typeface="Univers LT Std 45 Light"/>
            </a:endParaRPr>
          </a:p>
        </p:txBody>
      </p:sp>
    </p:spTree>
    <p:extLst>
      <p:ext uri="{BB962C8B-B14F-4D97-AF65-F5344CB8AC3E}">
        <p14:creationId xmlns:p14="http://schemas.microsoft.com/office/powerpoint/2010/main" val="59967612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3793025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rgbClr val="000000">
                    <a:tint val="75000"/>
                  </a:srgbClr>
                </a:solidFill>
              </a:rPr>
              <a:t>ni.com</a:t>
            </a:r>
            <a:endParaRPr lang="en-US" sz="1333" dirty="0">
              <a:solidFill>
                <a:srgbClr val="000000">
                  <a:tint val="75000"/>
                </a:srgbClr>
              </a:solidFill>
            </a:endParaRPr>
          </a:p>
        </p:txBody>
      </p:sp>
    </p:spTree>
    <p:extLst>
      <p:ext uri="{BB962C8B-B14F-4D97-AF65-F5344CB8AC3E}">
        <p14:creationId xmlns:p14="http://schemas.microsoft.com/office/powerpoint/2010/main" val="296114443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rgbClr val="000000">
                    <a:tint val="75000"/>
                  </a:srgbClr>
                </a:solidFill>
              </a:rPr>
              <a:t>ni.com</a:t>
            </a:r>
            <a:endParaRPr lang="en-US" sz="1333" dirty="0">
              <a:solidFill>
                <a:srgbClr val="000000">
                  <a:tint val="75000"/>
                </a:srgbClr>
              </a:solidFill>
            </a:endParaRPr>
          </a:p>
        </p:txBody>
      </p:sp>
    </p:spTree>
    <p:extLst>
      <p:ext uri="{BB962C8B-B14F-4D97-AF65-F5344CB8AC3E}">
        <p14:creationId xmlns:p14="http://schemas.microsoft.com/office/powerpoint/2010/main" val="86722601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0135093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27510618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orient="horz" pos="8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10207026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2264" t="4385" r="6075" b="24623"/>
          <a:stretch/>
        </p:blipFill>
        <p:spPr>
          <a:xfrm>
            <a:off x="0" y="0"/>
            <a:ext cx="12192000" cy="6857999"/>
          </a:xfrm>
          <a:prstGeom prst="rect">
            <a:avLst/>
          </a:prstGeom>
        </p:spPr>
      </p:pic>
      <p:sp>
        <p:nvSpPr>
          <p:cNvPr id="5" name="Title 1">
            <a:extLst>
              <a:ext uri="{FF2B5EF4-FFF2-40B4-BE49-F238E27FC236}">
                <a16:creationId xmlns:a16="http://schemas.microsoft.com/office/drawing/2014/main" id="{FDC03013-A17A-E144-9691-F9A0AE90FF4A}"/>
              </a:ext>
            </a:extLst>
          </p:cNvPr>
          <p:cNvSpPr>
            <a:spLocks noGrp="1"/>
          </p:cNvSpPr>
          <p:nvPr>
            <p:ph type="ctrTitle"/>
          </p:nvPr>
        </p:nvSpPr>
        <p:spPr>
          <a:xfrm>
            <a:off x="382494" y="2248023"/>
            <a:ext cx="10666506" cy="2668375"/>
          </a:xfrm>
        </p:spPr>
        <p:txBody>
          <a:bodyPr anchor="b">
            <a:normAutofit/>
          </a:bodyPr>
          <a:lstStyle>
            <a:lvl1pPr algn="l">
              <a:defRPr sz="5400" b="1">
                <a:solidFill>
                  <a:schemeClr val="bg1"/>
                </a:solidFill>
                <a:latin typeface="+mn-lt"/>
                <a:ea typeface="Apple Braille" charset="0"/>
                <a:cs typeface="Apple Braille" charset="0"/>
              </a:defRPr>
            </a:lvl1pPr>
          </a:lstStyle>
          <a:p>
            <a:r>
              <a:rPr lang="zh-TW" altLang="en-US"/>
              <a:t>按一下以編輯母片標題樣式</a:t>
            </a:r>
            <a:endParaRPr lang="en-US" dirty="0"/>
          </a:p>
        </p:txBody>
      </p:sp>
      <p:sp>
        <p:nvSpPr>
          <p:cNvPr id="6" name="Subtitle 2">
            <a:extLst>
              <a:ext uri="{FF2B5EF4-FFF2-40B4-BE49-F238E27FC236}">
                <a16:creationId xmlns:a16="http://schemas.microsoft.com/office/drawing/2014/main" id="{BFB3B023-A8D7-6746-8C56-88539E560C08}"/>
              </a:ext>
            </a:extLst>
          </p:cNvPr>
          <p:cNvSpPr>
            <a:spLocks noGrp="1"/>
          </p:cNvSpPr>
          <p:nvPr>
            <p:ph type="subTitle" idx="1"/>
          </p:nvPr>
        </p:nvSpPr>
        <p:spPr>
          <a:xfrm>
            <a:off x="382494" y="4952256"/>
            <a:ext cx="10666506" cy="902870"/>
          </a:xfrm>
        </p:spPr>
        <p:txBody>
          <a:bodyPr>
            <a:normAutofit/>
          </a:bodyPr>
          <a:lstStyle>
            <a:lvl1pPr marL="0" indent="0" algn="l">
              <a:buNone/>
              <a:defRPr sz="2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Tree>
    <p:extLst>
      <p:ext uri="{BB962C8B-B14F-4D97-AF65-F5344CB8AC3E}">
        <p14:creationId xmlns:p14="http://schemas.microsoft.com/office/powerpoint/2010/main" val="2325903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89B32DB-CD10-4D4D-8EB5-659E9B3BEAAE}"/>
              </a:ext>
            </a:extLst>
          </p:cNvPr>
          <p:cNvSpPr/>
          <p:nvPr userDrawn="1"/>
        </p:nvSpPr>
        <p:spPr>
          <a:xfrm>
            <a:off x="5" y="0"/>
            <a:ext cx="12191999" cy="6858000"/>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pic>
        <p:nvPicPr>
          <p:cNvPr id="6" name="Image">
            <a:extLst>
              <a:ext uri="{FF2B5EF4-FFF2-40B4-BE49-F238E27FC236}">
                <a16:creationId xmlns:a16="http://schemas.microsoft.com/office/drawing/2014/main" id="{96138296-E9C0-5041-9CD9-74375724FA84}"/>
              </a:ext>
            </a:extLst>
          </p:cNvPr>
          <p:cNvPicPr>
            <a:picLocks noChangeAspect="1"/>
          </p:cNvPicPr>
          <p:nvPr userDrawn="1"/>
        </p:nvPicPr>
        <p:blipFill>
          <a:blip r:embed="rId2"/>
          <a:srcRect/>
          <a:stretch/>
        </p:blipFill>
        <p:spPr>
          <a:xfrm>
            <a:off x="331441" y="325438"/>
            <a:ext cx="652809" cy="436841"/>
          </a:xfrm>
          <a:prstGeom prst="rect">
            <a:avLst/>
          </a:prstGeom>
          <a:ln w="12700">
            <a:miter lim="400000"/>
          </a:ln>
        </p:spPr>
      </p:pic>
      <p:sp>
        <p:nvSpPr>
          <p:cNvPr id="7" name="Rectangle 6">
            <a:extLst>
              <a:ext uri="{FF2B5EF4-FFF2-40B4-BE49-F238E27FC236}">
                <a16:creationId xmlns:a16="http://schemas.microsoft.com/office/drawing/2014/main" id="{C186F51E-D67B-0146-8549-6AD1DFD3DF91}"/>
              </a:ext>
            </a:extLst>
          </p:cNvPr>
          <p:cNvSpPr/>
          <p:nvPr userDrawn="1"/>
        </p:nvSpPr>
        <p:spPr>
          <a:xfrm>
            <a:off x="11273368" y="197581"/>
            <a:ext cx="591283" cy="244659"/>
          </a:xfrm>
          <a:prstGeom prst="rect">
            <a:avLst/>
          </a:prstGeom>
        </p:spPr>
        <p:txBody>
          <a:bodyPr wrap="none" lIns="0" tIns="0" rIns="0" bIns="0" anchor="ctr">
            <a:noAutofit/>
          </a:bodyPr>
          <a:lstStyle/>
          <a:p>
            <a:pPr lvl="0" algn="r"/>
            <a:r>
              <a:rPr lang="en-US" sz="1200" spc="-27" baseline="0" dirty="0">
                <a:solidFill>
                  <a:schemeClr val="bg1"/>
                </a:solidFill>
              </a:rPr>
              <a:t>ni.com</a:t>
            </a:r>
          </a:p>
        </p:txBody>
      </p:sp>
      <p:sp>
        <p:nvSpPr>
          <p:cNvPr id="8" name="Title 7">
            <a:extLst>
              <a:ext uri="{FF2B5EF4-FFF2-40B4-BE49-F238E27FC236}">
                <a16:creationId xmlns:a16="http://schemas.microsoft.com/office/drawing/2014/main" id="{408B9491-F8AA-6442-AC36-4147DEF920AE}"/>
              </a:ext>
            </a:extLst>
          </p:cNvPr>
          <p:cNvSpPr>
            <a:spLocks noGrp="1"/>
          </p:cNvSpPr>
          <p:nvPr>
            <p:ph type="title" hasCustomPrompt="1"/>
          </p:nvPr>
        </p:nvSpPr>
        <p:spPr>
          <a:xfrm>
            <a:off x="2971800" y="2171700"/>
            <a:ext cx="8239125" cy="1421928"/>
          </a:xfrm>
        </p:spPr>
        <p:txBody>
          <a:bodyPr/>
          <a:lstStyle>
            <a:lvl1pPr>
              <a:defRPr sz="4800">
                <a:solidFill>
                  <a:schemeClr val="tx1"/>
                </a:solidFill>
              </a:defRPr>
            </a:lvl1pPr>
          </a:lstStyle>
          <a:p>
            <a:r>
              <a:rPr lang="en-US" dirty="0"/>
              <a:t>Divider/Section Title</a:t>
            </a:r>
            <a:br>
              <a:rPr lang="en-US" dirty="0"/>
            </a:br>
            <a:r>
              <a:rPr lang="en-US" dirty="0"/>
              <a:t>Divider/Section Title</a:t>
            </a:r>
          </a:p>
        </p:txBody>
      </p:sp>
      <p:sp>
        <p:nvSpPr>
          <p:cNvPr id="11" name="Text Placeholder 10">
            <a:extLst>
              <a:ext uri="{FF2B5EF4-FFF2-40B4-BE49-F238E27FC236}">
                <a16:creationId xmlns:a16="http://schemas.microsoft.com/office/drawing/2014/main" id="{075FEA59-AC17-9C4B-8379-C60A178D5436}"/>
              </a:ext>
            </a:extLst>
          </p:cNvPr>
          <p:cNvSpPr>
            <a:spLocks noGrp="1"/>
          </p:cNvSpPr>
          <p:nvPr>
            <p:ph type="body" sz="quarter" idx="10" hasCustomPrompt="1"/>
          </p:nvPr>
        </p:nvSpPr>
        <p:spPr>
          <a:xfrm>
            <a:off x="2971800" y="3928546"/>
            <a:ext cx="8239125" cy="424732"/>
          </a:xfrm>
        </p:spPr>
        <p:txBody>
          <a:bodyPr wrap="square">
            <a:spAutoFit/>
          </a:bodyPr>
          <a:lstStyle>
            <a:lvl1pPr marL="0" indent="0">
              <a:buNone/>
              <a:defRPr sz="2400">
                <a:solidFill>
                  <a:schemeClr val="tx1"/>
                </a:solidFill>
              </a:defRPr>
            </a:lvl1pPr>
          </a:lstStyle>
          <a:p>
            <a:pPr lvl="0"/>
            <a:r>
              <a:rPr lang="en-US" dirty="0"/>
              <a:t>Subhead</a:t>
            </a:r>
          </a:p>
        </p:txBody>
      </p:sp>
    </p:spTree>
    <p:extLst>
      <p:ext uri="{BB962C8B-B14F-4D97-AF65-F5344CB8AC3E}">
        <p14:creationId xmlns:p14="http://schemas.microsoft.com/office/powerpoint/2010/main" val="273662013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21766813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06256716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698031594"/>
      </p:ext>
    </p:extLst>
  </p:cSld>
  <p:clrMapOvr>
    <a:masterClrMapping/>
  </p:clrMapOvr>
  <p:extLst>
    <p:ext uri="{DCECCB84-F9BA-43D5-87BE-67443E8EF086}">
      <p15:sldGuideLst xmlns:p15="http://schemas.microsoft.com/office/powerpoint/2012/main">
        <p15:guide id="1" pos="290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95560349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1761948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31555188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4815262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120233609"/>
      </p:ext>
    </p:extLst>
  </p:cSld>
  <p:clrMapOvr>
    <a:masterClrMapping/>
  </p:clrMapOvr>
  <p:extLst>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18830997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rgbClr val="FFFFFF"/>
                </a:solidFill>
              </a:rPr>
              <a:t>ni.com</a:t>
            </a:r>
            <a:endParaRPr lang="en-US" sz="1333" dirty="0">
              <a:solidFill>
                <a:srgbClr val="FFFFFF"/>
              </a:solidFill>
            </a:endParaRPr>
          </a:p>
        </p:txBody>
      </p:sp>
    </p:spTree>
    <p:extLst>
      <p:ext uri="{BB962C8B-B14F-4D97-AF65-F5344CB8AC3E}">
        <p14:creationId xmlns:p14="http://schemas.microsoft.com/office/powerpoint/2010/main" val="4026642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13F14B-DE67-3D4D-AA54-7865A4A7202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1551725" y="2"/>
            <a:ext cx="640275" cy="6857999"/>
          </a:xfrm>
          <a:prstGeom prst="rect">
            <a:avLst/>
          </a:prstGeom>
        </p:spPr>
      </p:pic>
      <p:pic>
        <p:nvPicPr>
          <p:cNvPr id="4" name="Picture Placeholder 4">
            <a:extLst>
              <a:ext uri="{FF2B5EF4-FFF2-40B4-BE49-F238E27FC236}">
                <a16:creationId xmlns:a16="http://schemas.microsoft.com/office/drawing/2014/main" id="{69BC5EAE-44B7-0C40-A69E-912F6343CE58}"/>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 r="133" b="2174"/>
          <a:stretch/>
        </p:blipFill>
        <p:spPr>
          <a:xfrm>
            <a:off x="2817" y="13"/>
            <a:ext cx="4835883" cy="6857987"/>
          </a:xfrm>
          <a:prstGeom prst="rect">
            <a:avLst/>
          </a:prstGeom>
          <a:noFill/>
        </p:spPr>
      </p:pic>
      <p:sp>
        <p:nvSpPr>
          <p:cNvPr id="5" name="Rectangle 4">
            <a:extLst>
              <a:ext uri="{FF2B5EF4-FFF2-40B4-BE49-F238E27FC236}">
                <a16:creationId xmlns:a16="http://schemas.microsoft.com/office/drawing/2014/main" id="{9F4D1669-380D-0043-A3C6-2AE78C8088AD}"/>
              </a:ext>
            </a:extLst>
          </p:cNvPr>
          <p:cNvSpPr/>
          <p:nvPr userDrawn="1"/>
        </p:nvSpPr>
        <p:spPr>
          <a:xfrm>
            <a:off x="1" y="0"/>
            <a:ext cx="1351903" cy="1127968"/>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sp>
        <p:nvSpPr>
          <p:cNvPr id="9" name="Arc 8">
            <a:extLst>
              <a:ext uri="{FF2B5EF4-FFF2-40B4-BE49-F238E27FC236}">
                <a16:creationId xmlns:a16="http://schemas.microsoft.com/office/drawing/2014/main" id="{DB2E5CAE-B30D-AE44-9F2E-DC47984E5F0A}"/>
              </a:ext>
            </a:extLst>
          </p:cNvPr>
          <p:cNvSpPr/>
          <p:nvPr userDrawn="1"/>
        </p:nvSpPr>
        <p:spPr>
          <a:xfrm flipH="1">
            <a:off x="5177238" y="325440"/>
            <a:ext cx="3661961" cy="3327863"/>
          </a:xfrm>
          <a:prstGeom prst="arc">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pic>
        <p:nvPicPr>
          <p:cNvPr id="10" name="Image">
            <a:extLst>
              <a:ext uri="{FF2B5EF4-FFF2-40B4-BE49-F238E27FC236}">
                <a16:creationId xmlns:a16="http://schemas.microsoft.com/office/drawing/2014/main" id="{844092D9-6803-1548-8CE6-4A3452D7FBE4}"/>
              </a:ext>
            </a:extLst>
          </p:cNvPr>
          <p:cNvPicPr>
            <a:picLocks noChangeAspect="1"/>
          </p:cNvPicPr>
          <p:nvPr userDrawn="1"/>
        </p:nvPicPr>
        <p:blipFill>
          <a:blip r:embed="rId4"/>
          <a:srcRect/>
          <a:stretch/>
        </p:blipFill>
        <p:spPr>
          <a:xfrm>
            <a:off x="329322" y="333952"/>
            <a:ext cx="652809" cy="436841"/>
          </a:xfrm>
          <a:prstGeom prst="rect">
            <a:avLst/>
          </a:prstGeom>
          <a:ln w="12700">
            <a:miter lim="400000"/>
          </a:ln>
        </p:spPr>
      </p:pic>
      <p:cxnSp>
        <p:nvCxnSpPr>
          <p:cNvPr id="12" name="Straight Connector 11">
            <a:extLst>
              <a:ext uri="{FF2B5EF4-FFF2-40B4-BE49-F238E27FC236}">
                <a16:creationId xmlns:a16="http://schemas.microsoft.com/office/drawing/2014/main" id="{5BA8DD25-E919-A94E-B229-8F880A08E934}"/>
              </a:ext>
            </a:extLst>
          </p:cNvPr>
          <p:cNvCxnSpPr>
            <a:cxnSpLocks/>
          </p:cNvCxnSpPr>
          <p:nvPr userDrawn="1"/>
        </p:nvCxnSpPr>
        <p:spPr>
          <a:xfrm>
            <a:off x="7342188" y="325790"/>
            <a:ext cx="3211532" cy="0"/>
          </a:xfrm>
          <a:prstGeom prst="line">
            <a:avLst/>
          </a:prstGeom>
          <a:noFill/>
          <a:ln w="1905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9FF67BDF-3255-C04B-A281-F7A50CDF2730}"/>
              </a:ext>
            </a:extLst>
          </p:cNvPr>
          <p:cNvSpPr/>
          <p:nvPr userDrawn="1"/>
        </p:nvSpPr>
        <p:spPr>
          <a:xfrm>
            <a:off x="10767483" y="233691"/>
            <a:ext cx="443462" cy="183494"/>
          </a:xfrm>
          <a:prstGeom prst="rect">
            <a:avLst/>
          </a:prstGeom>
        </p:spPr>
        <p:txBody>
          <a:bodyPr wrap="none" lIns="0" tIns="0" rIns="0" bIns="0" anchor="ctr">
            <a:noAutofit/>
          </a:bodyPr>
          <a:lstStyle/>
          <a:p>
            <a:pPr lvl="0" algn="r"/>
            <a:r>
              <a:rPr lang="en-US" sz="1200" spc="-20" baseline="0" dirty="0">
                <a:solidFill>
                  <a:schemeClr val="tx1"/>
                </a:solidFill>
              </a:rPr>
              <a:t>ni.com</a:t>
            </a:r>
          </a:p>
        </p:txBody>
      </p:sp>
      <p:sp>
        <p:nvSpPr>
          <p:cNvPr id="16" name="Title 15">
            <a:extLst>
              <a:ext uri="{FF2B5EF4-FFF2-40B4-BE49-F238E27FC236}">
                <a16:creationId xmlns:a16="http://schemas.microsoft.com/office/drawing/2014/main" id="{CAAA3AA5-62E3-2B47-A3A1-BFB1EB1F4483}"/>
              </a:ext>
            </a:extLst>
          </p:cNvPr>
          <p:cNvSpPr>
            <a:spLocks noGrp="1"/>
          </p:cNvSpPr>
          <p:nvPr>
            <p:ph type="title" hasCustomPrompt="1"/>
          </p:nvPr>
        </p:nvSpPr>
        <p:spPr>
          <a:xfrm>
            <a:off x="5177238" y="2515628"/>
            <a:ext cx="6033687" cy="757130"/>
          </a:xfrm>
        </p:spPr>
        <p:txBody>
          <a:bodyPr/>
          <a:lstStyle>
            <a:lvl1pPr>
              <a:defRPr sz="4800"/>
            </a:lvl1pPr>
          </a:lstStyle>
          <a:p>
            <a:r>
              <a:rPr lang="en-US" dirty="0"/>
              <a:t>Divider/Section Title</a:t>
            </a:r>
          </a:p>
        </p:txBody>
      </p:sp>
      <p:sp>
        <p:nvSpPr>
          <p:cNvPr id="17" name="Text Placeholder 21">
            <a:extLst>
              <a:ext uri="{FF2B5EF4-FFF2-40B4-BE49-F238E27FC236}">
                <a16:creationId xmlns:a16="http://schemas.microsoft.com/office/drawing/2014/main" id="{9BCBCE3A-4D3B-EA41-A6AA-2B7E2D3E6318}"/>
              </a:ext>
            </a:extLst>
          </p:cNvPr>
          <p:cNvSpPr>
            <a:spLocks noGrp="1"/>
          </p:cNvSpPr>
          <p:nvPr>
            <p:ph type="body" sz="quarter" idx="10" hasCustomPrompt="1"/>
          </p:nvPr>
        </p:nvSpPr>
        <p:spPr>
          <a:xfrm>
            <a:off x="5177216" y="3599540"/>
            <a:ext cx="6033688" cy="424732"/>
          </a:xfrm>
        </p:spPr>
        <p:txBody>
          <a:bodyPr wrap="square">
            <a:spAutoFit/>
          </a:bodyPr>
          <a:lstStyle>
            <a:lvl1pPr marL="0" indent="0">
              <a:buNone/>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Subhead</a:t>
            </a:r>
          </a:p>
        </p:txBody>
      </p:sp>
    </p:spTree>
    <p:extLst>
      <p:ext uri="{BB962C8B-B14F-4D97-AF65-F5344CB8AC3E}">
        <p14:creationId xmlns:p14="http://schemas.microsoft.com/office/powerpoint/2010/main" val="425743192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rgbClr val="FFFFFF"/>
                </a:solidFill>
              </a:rPr>
              <a:t>ni.com</a:t>
            </a:r>
            <a:endParaRPr lang="en-US" sz="1333" dirty="0">
              <a:solidFill>
                <a:srgbClr val="FFFFFF"/>
              </a:solidFill>
            </a:endParaRPr>
          </a:p>
        </p:txBody>
      </p:sp>
    </p:spTree>
    <p:extLst>
      <p:ext uri="{BB962C8B-B14F-4D97-AF65-F5344CB8AC3E}">
        <p14:creationId xmlns:p14="http://schemas.microsoft.com/office/powerpoint/2010/main" val="57215152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rgbClr val="FFFFFF"/>
                </a:solidFill>
              </a:rPr>
              <a:t>ni.com</a:t>
            </a:r>
            <a:endParaRPr lang="en-US" sz="1333" dirty="0">
              <a:solidFill>
                <a:srgbClr val="FFFFFF"/>
              </a:solidFill>
            </a:endParaRPr>
          </a:p>
        </p:txBody>
      </p:sp>
    </p:spTree>
    <p:extLst>
      <p:ext uri="{BB962C8B-B14F-4D97-AF65-F5344CB8AC3E}">
        <p14:creationId xmlns:p14="http://schemas.microsoft.com/office/powerpoint/2010/main" val="71740711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custDataLst>
              <p:tags r:id="rId1"/>
            </p:custDataLst>
          </p:nvPr>
        </p:nvSpPr>
        <p:spPr>
          <a:xfrm>
            <a:off x="0" y="4"/>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2" name="Title 1"/>
          <p:cNvSpPr>
            <a:spLocks noGrp="1"/>
          </p:cNvSpPr>
          <p:nvPr>
            <p:ph type="ctrTitle" hasCustomPrompt="1"/>
            <p:custDataLst>
              <p:tags r:id="rId2"/>
            </p:custDataLst>
          </p:nvPr>
        </p:nvSpPr>
        <p:spPr>
          <a:xfrm>
            <a:off x="605369" y="1121834"/>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custDataLst>
              <p:tags r:id="rId3"/>
            </p:custDataLst>
          </p:nvPr>
        </p:nvSpPr>
        <p:spPr>
          <a:xfrm>
            <a:off x="605368" y="4631267"/>
            <a:ext cx="10981267" cy="414868"/>
          </a:xfrm>
        </p:spPr>
        <p:txBody>
          <a:bodyPr/>
          <a:lstStyle>
            <a:lvl1pPr marL="0" marR="0" indent="0" algn="ctr" defTabSz="121914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05" algn="l"/>
                <a:tab pos="4944287"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custDataLst>
              <p:tags r:id="rId4"/>
            </p:custDataLst>
          </p:nvPr>
        </p:nvSpPr>
        <p:spPr>
          <a:xfrm>
            <a:off x="605368" y="5046135"/>
            <a:ext cx="10981267" cy="463551"/>
          </a:xfrm>
        </p:spPr>
        <p:txBody>
          <a:bodyPr/>
          <a:lstStyle>
            <a:lvl1pPr marL="0" marR="0" indent="0" algn="ctr" defTabSz="121914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29"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custDataLst>
              <p:tags r:id="rId5"/>
            </p:custDataLst>
          </p:nvPr>
        </p:nvPicPr>
        <p:blipFill>
          <a:blip r:embed="rId9"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custDataLst>
              <p:tags r:id="rId6"/>
            </p:custDataLst>
          </p:nvPr>
        </p:nvSpPr>
        <p:spPr>
          <a:xfrm>
            <a:off x="9593113"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rgbClr val="000000">
                    <a:tint val="75000"/>
                  </a:srgbClr>
                </a:solidFill>
              </a:rPr>
              <a:t>ni.com</a:t>
            </a:r>
            <a:endParaRPr lang="en-US" sz="1333" dirty="0">
              <a:solidFill>
                <a:srgbClr val="000000">
                  <a:tint val="75000"/>
                </a:srgbClr>
              </a:solidFill>
            </a:endParaRPr>
          </a:p>
        </p:txBody>
      </p:sp>
      <p:sp>
        <p:nvSpPr>
          <p:cNvPr id="9" name="Footer Placeholder 3"/>
          <p:cNvSpPr txBox="1">
            <a:spLocks/>
          </p:cNvSpPr>
          <p:nvPr>
            <p:custDataLst>
              <p:tags r:id="rId7"/>
            </p:custDataLst>
          </p:nvPr>
        </p:nvSpPr>
        <p:spPr>
          <a:xfrm>
            <a:off x="5094509"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rgbClr val="86BCDD"/>
                </a:solidFill>
              </a:rPr>
              <a:t>NI CONFIDENTIAL</a:t>
            </a:r>
          </a:p>
        </p:txBody>
      </p:sp>
    </p:spTree>
    <p:extLst>
      <p:ext uri="{BB962C8B-B14F-4D97-AF65-F5344CB8AC3E}">
        <p14:creationId xmlns:p14="http://schemas.microsoft.com/office/powerpoint/2010/main" val="9864026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p>
        </p:txBody>
      </p:sp>
      <p:sp>
        <p:nvSpPr>
          <p:cNvPr id="5" name="Text Placeholder 2"/>
          <p:cNvSpPr>
            <a:spLocks noGrp="1"/>
          </p:cNvSpPr>
          <p:nvPr>
            <p:ph idx="1" hasCustomPrompt="1"/>
          </p:nvPr>
        </p:nvSpPr>
        <p:spPr>
          <a:xfrm>
            <a:off x="605367" y="1592425"/>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21" name="Text Placeholder 6"/>
          <p:cNvSpPr>
            <a:spLocks noGrp="1"/>
          </p:cNvSpPr>
          <p:nvPr>
            <p:ph type="body" sz="quarter" idx="10" hasCustomPrompt="1"/>
          </p:nvPr>
        </p:nvSpPr>
        <p:spPr>
          <a:xfrm>
            <a:off x="605368" y="999993"/>
            <a:ext cx="10972800" cy="365760"/>
          </a:xfrm>
        </p:spPr>
        <p:txBody>
          <a:bodyPr anchor="ctr"/>
          <a:lstStyle>
            <a:lvl1pPr marL="0" marR="0" indent="0" algn="l" defTabSz="121914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40" rtl="0" eaLnBrk="1" fontAlgn="auto" latinLnBrk="0" hangingPunct="1">
              <a:lnSpc>
                <a:spcPct val="90000"/>
              </a:lnSpc>
              <a:spcBef>
                <a:spcPts val="1333"/>
              </a:spcBef>
              <a:spcAft>
                <a:spcPts val="0"/>
              </a:spcAft>
              <a:buClrTx/>
              <a:buSzTx/>
              <a:buFont typeface="Arial"/>
              <a:buNone/>
              <a:tabLst/>
              <a:defRPr/>
            </a:pPr>
            <a:r>
              <a:rPr lang="en-US"/>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9"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rgbClr val="86BCDD"/>
                </a:solidFill>
              </a:rPr>
              <a:t>NI CONFIDENTIAL</a:t>
            </a:r>
          </a:p>
        </p:txBody>
      </p:sp>
    </p:spTree>
    <p:extLst>
      <p:ext uri="{BB962C8B-B14F-4D97-AF65-F5344CB8AC3E}">
        <p14:creationId xmlns:p14="http://schemas.microsoft.com/office/powerpoint/2010/main" val="562411402"/>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50742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cSld name="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a:t>Click to Edit Master Title Style</a:t>
            </a:r>
          </a:p>
        </p:txBody>
      </p:sp>
      <p:sp>
        <p:nvSpPr>
          <p:cNvPr id="5" name="Text Placeholder 2"/>
          <p:cNvSpPr>
            <a:spLocks noGrp="1" noChangeAspect="1"/>
          </p:cNvSpPr>
          <p:nvPr>
            <p:ph idx="1" hasCustomPrompt="1"/>
          </p:nvPr>
        </p:nvSpPr>
        <p:spPr>
          <a:xfrm>
            <a:off x="605367" y="975361"/>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a:t>Master text styles</a:t>
            </a:r>
          </a:p>
          <a:p>
            <a:pPr lvl="1"/>
            <a:r>
              <a:rPr lang="en-US"/>
              <a:t>Second level</a:t>
            </a:r>
          </a:p>
          <a:p>
            <a:pPr lvl="2"/>
            <a:r>
              <a:rPr lang="en-US"/>
              <a:t>Third level</a:t>
            </a:r>
          </a:p>
          <a:p>
            <a:pPr lvl="3"/>
            <a:r>
              <a:rPr lang="en-US"/>
              <a:t>Fourth level</a:t>
            </a:r>
          </a:p>
          <a:p>
            <a:pPr lvl="0">
              <a:lnSpc>
                <a:spcPct val="90000"/>
              </a:lnSpc>
            </a:pPr>
            <a:endParaRPr lang="en-US"/>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29" indent="-243829" algn="ctr">
              <a:buNone/>
              <a:defRPr lang="en-US" sz="1867" spc="0" dirty="0" smtClean="0"/>
            </a:lvl1pPr>
          </a:lstStyle>
          <a:p>
            <a:pPr marL="0" lvl="0" indent="0" algn="ctr"/>
            <a:r>
              <a:rPr lang="en-US"/>
              <a:t>Drag or insert full bleed image</a:t>
            </a:r>
            <a:br>
              <a:rPr lang="en-US"/>
            </a:br>
            <a:r>
              <a:rPr lang="en-US"/>
              <a:t>Use minimum height 1690 </a:t>
            </a:r>
            <a:r>
              <a:rPr lang="en-US" err="1"/>
              <a:t>px</a:t>
            </a:r>
            <a:endParaRPr lang="en-US"/>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2956676"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rgbClr val="86BCDD"/>
                </a:solidFill>
              </a:rPr>
              <a:t>NI CONFIDENTIAL</a:t>
            </a:r>
          </a:p>
        </p:txBody>
      </p:sp>
    </p:spTree>
    <p:extLst>
      <p:ext uri="{BB962C8B-B14F-4D97-AF65-F5344CB8AC3E}">
        <p14:creationId xmlns:p14="http://schemas.microsoft.com/office/powerpoint/2010/main" val="3120473439"/>
      </p:ext>
    </p:extLst>
  </p:cSld>
  <p:clrMapOvr>
    <a:masterClrMapping/>
  </p:clrMapOvr>
  <p:extLst>
    <p:ext uri="{DCECCB84-F9BA-43D5-87BE-67443E8EF086}">
      <p15:sldGuideLst xmlns:p15="http://schemas.microsoft.com/office/powerpoint/2012/main">
        <p15:guide id="1" pos="2904">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727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userDrawn="1">
  <p:cSld name="Quote Slide">
    <p:spTree>
      <p:nvGrpSpPr>
        <p:cNvPr id="1" name=""/>
        <p:cNvGrpSpPr/>
        <p:nvPr/>
      </p:nvGrpSpPr>
      <p:grpSpPr>
        <a:xfrm>
          <a:off x="0" y="0"/>
          <a:ext cx="0" cy="0"/>
          <a:chOff x="0" y="0"/>
          <a:chExt cx="0" cy="0"/>
        </a:xfrm>
      </p:grpSpPr>
      <p:sp>
        <p:nvSpPr>
          <p:cNvPr id="6" name="Rectangle 5"/>
          <p:cNvSpPr/>
          <p:nvPr userDrawn="1"/>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rgbClr val="FFFFFF"/>
                </a:solidFill>
              </a:rPr>
              <a:t>ni.com</a:t>
            </a:r>
            <a:endParaRPr lang="en-US" sz="1333" dirty="0">
              <a:solidFill>
                <a:srgbClr val="FFFFFF"/>
              </a:solidFill>
            </a:endParaRPr>
          </a:p>
        </p:txBody>
      </p:sp>
    </p:spTree>
    <p:extLst>
      <p:ext uri="{BB962C8B-B14F-4D97-AF65-F5344CB8AC3E}">
        <p14:creationId xmlns:p14="http://schemas.microsoft.com/office/powerpoint/2010/main" val="254563932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Master title style</a:t>
            </a:r>
          </a:p>
        </p:txBody>
      </p:sp>
    </p:spTree>
    <p:extLst>
      <p:ext uri="{BB962C8B-B14F-4D97-AF65-F5344CB8AC3E}">
        <p14:creationId xmlns:p14="http://schemas.microsoft.com/office/powerpoint/2010/main" val="119808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19"/>
            <a:ext cx="12224985" cy="6876553"/>
          </a:xfrm>
          <a:prstGeom prst="rect">
            <a:avLst/>
          </a:prstGeom>
        </p:spPr>
      </p:pic>
    </p:spTree>
    <p:extLst>
      <p:ext uri="{BB962C8B-B14F-4D97-AF65-F5344CB8AC3E}">
        <p14:creationId xmlns:p14="http://schemas.microsoft.com/office/powerpoint/2010/main" val="3160140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3">
    <p:bg>
      <p:bgPr>
        <a:solidFill>
          <a:schemeClr val="tx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83F3FDF-53E7-9046-81C0-4A095C8FBFD3}"/>
              </a:ext>
            </a:extLst>
          </p:cNvPr>
          <p:cNvCxnSpPr>
            <a:cxnSpLocks/>
          </p:cNvCxnSpPr>
          <p:nvPr userDrawn="1"/>
        </p:nvCxnSpPr>
        <p:spPr>
          <a:xfrm>
            <a:off x="1312863" y="325790"/>
            <a:ext cx="9893299" cy="0"/>
          </a:xfrm>
          <a:prstGeom prst="line">
            <a:avLst/>
          </a:prstGeom>
          <a:noFill/>
          <a:ln w="1905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3FE9D9A4-5371-A94E-A8B4-2E90ADE0A77F}"/>
              </a:ext>
            </a:extLst>
          </p:cNvPr>
          <p:cNvSpPr/>
          <p:nvPr userDrawn="1"/>
        </p:nvSpPr>
        <p:spPr>
          <a:xfrm>
            <a:off x="11419925" y="233691"/>
            <a:ext cx="443462" cy="183494"/>
          </a:xfrm>
          <a:prstGeom prst="rect">
            <a:avLst/>
          </a:prstGeom>
        </p:spPr>
        <p:txBody>
          <a:bodyPr wrap="none" lIns="0" tIns="0" rIns="0" bIns="0" anchor="ctr">
            <a:noAutofit/>
          </a:bodyPr>
          <a:lstStyle/>
          <a:p>
            <a:pPr lvl="0" algn="r"/>
            <a:r>
              <a:rPr lang="en-US" sz="1200" spc="-20" baseline="0" dirty="0">
                <a:solidFill>
                  <a:schemeClr val="bg1"/>
                </a:solidFill>
              </a:rPr>
              <a:t>ni.com</a:t>
            </a:r>
          </a:p>
        </p:txBody>
      </p:sp>
      <p:sp>
        <p:nvSpPr>
          <p:cNvPr id="21" name="Arc 20">
            <a:extLst>
              <a:ext uri="{FF2B5EF4-FFF2-40B4-BE49-F238E27FC236}">
                <a16:creationId xmlns:a16="http://schemas.microsoft.com/office/drawing/2014/main" id="{89AEFDE8-AB4A-ED42-B3C7-CEF4727AEF8C}"/>
              </a:ext>
            </a:extLst>
          </p:cNvPr>
          <p:cNvSpPr/>
          <p:nvPr userDrawn="1"/>
        </p:nvSpPr>
        <p:spPr>
          <a:xfrm flipV="1">
            <a:off x="3686513" y="-1484089"/>
            <a:ext cx="8178462" cy="8016287"/>
          </a:xfrm>
          <a:prstGeom prst="arc">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tx2"/>
              </a:solidFill>
            </a:endParaRPr>
          </a:p>
        </p:txBody>
      </p:sp>
      <p:sp>
        <p:nvSpPr>
          <p:cNvPr id="22" name="Title 7">
            <a:extLst>
              <a:ext uri="{FF2B5EF4-FFF2-40B4-BE49-F238E27FC236}">
                <a16:creationId xmlns:a16="http://schemas.microsoft.com/office/drawing/2014/main" id="{58C4CE62-63AC-7443-93AA-8EE261BDBAC7}"/>
              </a:ext>
            </a:extLst>
          </p:cNvPr>
          <p:cNvSpPr>
            <a:spLocks noGrp="1"/>
          </p:cNvSpPr>
          <p:nvPr>
            <p:ph type="title" hasCustomPrompt="1"/>
          </p:nvPr>
        </p:nvSpPr>
        <p:spPr>
          <a:xfrm>
            <a:off x="1312864" y="2171700"/>
            <a:ext cx="9898062" cy="1421928"/>
          </a:xfrm>
        </p:spPr>
        <p:txBody>
          <a:bodyPr/>
          <a:lstStyle>
            <a:lvl1pPr>
              <a:defRPr sz="4800">
                <a:solidFill>
                  <a:schemeClr val="bg1"/>
                </a:solidFill>
              </a:defRPr>
            </a:lvl1pPr>
          </a:lstStyle>
          <a:p>
            <a:r>
              <a:rPr lang="en-US" dirty="0"/>
              <a:t>Divider/Section Title</a:t>
            </a:r>
            <a:br>
              <a:rPr lang="en-US" dirty="0"/>
            </a:br>
            <a:r>
              <a:rPr lang="en-US" dirty="0"/>
              <a:t>Divider/Section Title</a:t>
            </a:r>
          </a:p>
        </p:txBody>
      </p:sp>
      <p:sp>
        <p:nvSpPr>
          <p:cNvPr id="23" name="Text Placeholder 10">
            <a:extLst>
              <a:ext uri="{FF2B5EF4-FFF2-40B4-BE49-F238E27FC236}">
                <a16:creationId xmlns:a16="http://schemas.microsoft.com/office/drawing/2014/main" id="{9E5040B8-F8CC-C647-93B3-A8597F9354D3}"/>
              </a:ext>
            </a:extLst>
          </p:cNvPr>
          <p:cNvSpPr>
            <a:spLocks noGrp="1"/>
          </p:cNvSpPr>
          <p:nvPr>
            <p:ph type="body" sz="quarter" idx="10" hasCustomPrompt="1"/>
          </p:nvPr>
        </p:nvSpPr>
        <p:spPr>
          <a:xfrm>
            <a:off x="1312864" y="3928546"/>
            <a:ext cx="9898062" cy="424732"/>
          </a:xfrm>
        </p:spPr>
        <p:txBody>
          <a:bodyPr wrap="square">
            <a:spAutoFit/>
          </a:bodyPr>
          <a:lstStyle>
            <a:lvl1pPr marL="0" indent="0">
              <a:buNone/>
              <a:defRPr sz="2400">
                <a:solidFill>
                  <a:schemeClr val="bg1"/>
                </a:solidFill>
              </a:defRPr>
            </a:lvl1pPr>
          </a:lstStyle>
          <a:p>
            <a:pPr lvl="0"/>
            <a:r>
              <a:rPr lang="en-US" dirty="0"/>
              <a:t>Subhead</a:t>
            </a:r>
          </a:p>
        </p:txBody>
      </p:sp>
      <p:pic>
        <p:nvPicPr>
          <p:cNvPr id="9" name="Picture 8">
            <a:extLst>
              <a:ext uri="{FF2B5EF4-FFF2-40B4-BE49-F238E27FC236}">
                <a16:creationId xmlns:a16="http://schemas.microsoft.com/office/drawing/2014/main" id="{D7A00B54-E6C0-7A4F-B07C-C467D86258C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10" name="Image">
            <a:extLst>
              <a:ext uri="{FF2B5EF4-FFF2-40B4-BE49-F238E27FC236}">
                <a16:creationId xmlns:a16="http://schemas.microsoft.com/office/drawing/2014/main" id="{EAF03EE4-87EF-EF4E-AAC5-6B7CCD28DA5F}"/>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Tree>
    <p:extLst>
      <p:ext uri="{BB962C8B-B14F-4D97-AF65-F5344CB8AC3E}">
        <p14:creationId xmlns:p14="http://schemas.microsoft.com/office/powerpoint/2010/main" val="376727503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0" name="Rectangle 19"/>
          <p:cNvSpPr/>
          <p:nvPr userDrawn="1"/>
        </p:nvSpPr>
        <p:spPr>
          <a:xfrm>
            <a:off x="0" y="89647"/>
            <a:ext cx="12192000" cy="5741309"/>
          </a:xfrm>
          <a:prstGeom prst="rect">
            <a:avLst/>
          </a:prstGeom>
          <a:solidFill>
            <a:srgbClr val="27A2DA"/>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grpSp>
        <p:nvGrpSpPr>
          <p:cNvPr id="15" name="Group 14"/>
          <p:cNvGrpSpPr/>
          <p:nvPr userDrawn="1"/>
        </p:nvGrpSpPr>
        <p:grpSpPr>
          <a:xfrm>
            <a:off x="2301835" y="979225"/>
            <a:ext cx="7681469" cy="5633804"/>
            <a:chOff x="1100447" y="0"/>
            <a:chExt cx="7012960" cy="5143500"/>
          </a:xfrm>
        </p:grpSpPr>
        <p:grpSp>
          <p:nvGrpSpPr>
            <p:cNvPr id="10" name="Group 9"/>
            <p:cNvGrpSpPr/>
            <p:nvPr userDrawn="1"/>
          </p:nvGrpSpPr>
          <p:grpSpPr>
            <a:xfrm>
              <a:off x="1100447" y="0"/>
              <a:ext cx="2345635" cy="5143500"/>
              <a:chOff x="2146852" y="-10945"/>
              <a:chExt cx="2345635" cy="514350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7565" r="51391"/>
              <a:stretch/>
            </p:blipFill>
            <p:spPr>
              <a:xfrm>
                <a:off x="2146852" y="-10945"/>
                <a:ext cx="2345635" cy="51435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19473" y="1197375"/>
                <a:ext cx="1842906" cy="3271158"/>
              </a:xfrm>
              <a:prstGeom prst="roundRect">
                <a:avLst>
                  <a:gd name="adj" fmla="val 167"/>
                </a:avLst>
              </a:prstGeom>
            </p:spPr>
          </p:pic>
        </p:grpSp>
        <p:grpSp>
          <p:nvGrpSpPr>
            <p:cNvPr id="11" name="Group 10"/>
            <p:cNvGrpSpPr/>
            <p:nvPr userDrawn="1"/>
          </p:nvGrpSpPr>
          <p:grpSpPr>
            <a:xfrm>
              <a:off x="3446082" y="0"/>
              <a:ext cx="2345635" cy="5143500"/>
              <a:chOff x="3710608" y="0"/>
              <a:chExt cx="2345635" cy="514350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565" r="51391"/>
              <a:stretch/>
            </p:blipFill>
            <p:spPr>
              <a:xfrm>
                <a:off x="3710608" y="0"/>
                <a:ext cx="2345635" cy="514350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79582" y="1197375"/>
                <a:ext cx="1859563" cy="3300725"/>
              </a:xfrm>
              <a:prstGeom prst="roundRect">
                <a:avLst>
                  <a:gd name="adj" fmla="val 167"/>
                </a:avLst>
              </a:prstGeom>
            </p:spPr>
          </p:pic>
        </p:grpSp>
        <p:grpSp>
          <p:nvGrpSpPr>
            <p:cNvPr id="12" name="Group 11"/>
            <p:cNvGrpSpPr/>
            <p:nvPr userDrawn="1"/>
          </p:nvGrpSpPr>
          <p:grpSpPr>
            <a:xfrm>
              <a:off x="5767772" y="0"/>
              <a:ext cx="2345635" cy="5143500"/>
              <a:chOff x="3710608" y="0"/>
              <a:chExt cx="2345635" cy="514350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7565" r="51391"/>
              <a:stretch/>
            </p:blipFill>
            <p:spPr>
              <a:xfrm>
                <a:off x="3710608" y="0"/>
                <a:ext cx="2345635" cy="5143500"/>
              </a:xfrm>
              <a:prstGeom prst="rect">
                <a:avLst/>
              </a:prstGeom>
            </p:spPr>
          </p:pic>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74145" y="1197376"/>
                <a:ext cx="1864999" cy="3310375"/>
              </a:xfrm>
              <a:prstGeom prst="roundRect">
                <a:avLst>
                  <a:gd name="adj" fmla="val 167"/>
                </a:avLst>
              </a:prstGeom>
            </p:spPr>
          </p:pic>
        </p:grpSp>
      </p:grpSp>
      <p:sp>
        <p:nvSpPr>
          <p:cNvPr id="16" name="Rectangle 15"/>
          <p:cNvSpPr/>
          <p:nvPr userDrawn="1"/>
        </p:nvSpPr>
        <p:spPr>
          <a:xfrm>
            <a:off x="0" y="5450563"/>
            <a:ext cx="12192000" cy="1407437"/>
          </a:xfrm>
          <a:prstGeom prst="rect">
            <a:avLst/>
          </a:prstGeom>
          <a:solidFill>
            <a:srgbClr val="064EA4"/>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
        <p:nvSpPr>
          <p:cNvPr id="23" name="TextBox 22"/>
          <p:cNvSpPr txBox="1"/>
          <p:nvPr userDrawn="1"/>
        </p:nvSpPr>
        <p:spPr>
          <a:xfrm>
            <a:off x="1153377" y="198399"/>
            <a:ext cx="10004612" cy="584775"/>
          </a:xfrm>
          <a:prstGeom prst="rect">
            <a:avLst/>
          </a:prstGeom>
          <a:noFill/>
        </p:spPr>
        <p:txBody>
          <a:bodyPr wrap="square" lIns="0" rIns="0" rtlCol="0">
            <a:spAutoFit/>
          </a:bodyPr>
          <a:lstStyle/>
          <a:p>
            <a:pPr algn="ctr"/>
            <a:r>
              <a:rPr lang="en-US" sz="3200" dirty="0">
                <a:solidFill>
                  <a:srgbClr val="FFFFFF"/>
                </a:solidFill>
              </a:rPr>
              <a:t>Download and Login to the </a:t>
            </a:r>
            <a:r>
              <a:rPr lang="en-US" sz="3200" dirty="0" err="1">
                <a:solidFill>
                  <a:srgbClr val="FFFFFF"/>
                </a:solidFill>
              </a:rPr>
              <a:t>NIWeek</a:t>
            </a:r>
            <a:r>
              <a:rPr lang="en-US" sz="3200" dirty="0">
                <a:solidFill>
                  <a:srgbClr val="FFFFFF"/>
                </a:solidFill>
              </a:rPr>
              <a:t> Mobile App </a:t>
            </a:r>
          </a:p>
        </p:txBody>
      </p:sp>
      <p:sp>
        <p:nvSpPr>
          <p:cNvPr id="24" name="TextBox 23"/>
          <p:cNvSpPr txBox="1"/>
          <p:nvPr userDrawn="1"/>
        </p:nvSpPr>
        <p:spPr>
          <a:xfrm>
            <a:off x="2431994" y="868705"/>
            <a:ext cx="2250369" cy="584775"/>
          </a:xfrm>
          <a:prstGeom prst="rect">
            <a:avLst/>
          </a:prstGeom>
          <a:noFill/>
        </p:spPr>
        <p:txBody>
          <a:bodyPr wrap="square" lIns="0" rIns="0" rtlCol="0">
            <a:spAutoFit/>
          </a:bodyPr>
          <a:lstStyle>
            <a:defPPr>
              <a:defRPr lang="en-US"/>
            </a:defPPr>
            <a:lvl1pPr algn="ctr">
              <a:defRPr sz="1200" b="0">
                <a:solidFill>
                  <a:schemeClr val="bg1"/>
                </a:solidFill>
              </a:defRPr>
            </a:lvl1pPr>
          </a:lstStyle>
          <a:p>
            <a:r>
              <a:rPr lang="en-US" sz="1600" dirty="0">
                <a:solidFill>
                  <a:srgbClr val="FFFFFF"/>
                </a:solidFill>
              </a:rPr>
              <a:t>VIEW </a:t>
            </a:r>
            <a:br>
              <a:rPr lang="en-US" sz="1600" dirty="0">
                <a:solidFill>
                  <a:srgbClr val="FFFFFF"/>
                </a:solidFill>
              </a:rPr>
            </a:br>
            <a:r>
              <a:rPr lang="en-US" sz="1600" dirty="0">
                <a:solidFill>
                  <a:srgbClr val="FFFFFF"/>
                </a:solidFill>
              </a:rPr>
              <a:t>WEEKLY SCHEDULE</a:t>
            </a:r>
            <a:endParaRPr lang="en-US" sz="1467" dirty="0">
              <a:solidFill>
                <a:srgbClr val="FFFFFF"/>
              </a:solidFill>
            </a:endParaRPr>
          </a:p>
        </p:txBody>
      </p:sp>
      <p:sp>
        <p:nvSpPr>
          <p:cNvPr id="25" name="TextBox 24"/>
          <p:cNvSpPr txBox="1"/>
          <p:nvPr userDrawn="1"/>
        </p:nvSpPr>
        <p:spPr>
          <a:xfrm>
            <a:off x="5050562" y="868705"/>
            <a:ext cx="2250369" cy="584775"/>
          </a:xfrm>
          <a:prstGeom prst="rect">
            <a:avLst/>
          </a:prstGeom>
          <a:noFill/>
        </p:spPr>
        <p:txBody>
          <a:bodyPr wrap="square" lIns="0" rIns="0" rtlCol="0">
            <a:spAutoFit/>
          </a:bodyPr>
          <a:lstStyle>
            <a:defPPr>
              <a:defRPr lang="en-US"/>
            </a:defPPr>
            <a:lvl1pPr lvl="0" algn="ctr">
              <a:defRPr sz="1200" b="0">
                <a:solidFill>
                  <a:schemeClr val="bg1"/>
                </a:solidFill>
              </a:defRPr>
            </a:lvl1pPr>
          </a:lstStyle>
          <a:p>
            <a:r>
              <a:rPr lang="en-US" sz="1600" dirty="0">
                <a:solidFill>
                  <a:srgbClr val="FFFFFF"/>
                </a:solidFill>
              </a:rPr>
              <a:t>FIND </a:t>
            </a:r>
            <a:br>
              <a:rPr lang="en-US" sz="1600" dirty="0">
                <a:solidFill>
                  <a:srgbClr val="FFFFFF"/>
                </a:solidFill>
              </a:rPr>
            </a:br>
            <a:r>
              <a:rPr lang="en-US" sz="1600" dirty="0">
                <a:solidFill>
                  <a:srgbClr val="FFFFFF"/>
                </a:solidFill>
              </a:rPr>
              <a:t>YOUR SESSION</a:t>
            </a:r>
          </a:p>
        </p:txBody>
      </p:sp>
      <p:sp>
        <p:nvSpPr>
          <p:cNvPr id="26" name="TextBox 25"/>
          <p:cNvSpPr txBox="1"/>
          <p:nvPr userDrawn="1"/>
        </p:nvSpPr>
        <p:spPr>
          <a:xfrm>
            <a:off x="7534372" y="868705"/>
            <a:ext cx="2250369" cy="584775"/>
          </a:xfrm>
          <a:prstGeom prst="rect">
            <a:avLst/>
          </a:prstGeom>
          <a:noFill/>
        </p:spPr>
        <p:txBody>
          <a:bodyPr wrap="square" lIns="0" rIns="0" rtlCol="0">
            <a:spAutoFit/>
          </a:bodyPr>
          <a:lstStyle>
            <a:defPPr>
              <a:defRPr lang="en-US"/>
            </a:defPPr>
            <a:lvl1pPr lvl="0" algn="ctr">
              <a:defRPr sz="1200" b="0">
                <a:solidFill>
                  <a:schemeClr val="bg1"/>
                </a:solidFill>
              </a:defRPr>
            </a:lvl1pPr>
          </a:lstStyle>
          <a:p>
            <a:r>
              <a:rPr lang="en-US" sz="1600" dirty="0">
                <a:solidFill>
                  <a:srgbClr val="FFFFFF"/>
                </a:solidFill>
              </a:rPr>
              <a:t>BUILD </a:t>
            </a:r>
            <a:br>
              <a:rPr lang="en-US" sz="1600" dirty="0">
                <a:solidFill>
                  <a:srgbClr val="FFFFFF"/>
                </a:solidFill>
              </a:rPr>
            </a:br>
            <a:r>
              <a:rPr lang="en-US" sz="1600" dirty="0">
                <a:solidFill>
                  <a:srgbClr val="FFFFFF"/>
                </a:solidFill>
              </a:rPr>
              <a:t>YOUR SCHEDULE</a:t>
            </a:r>
          </a:p>
        </p:txBody>
      </p:sp>
      <p:sp>
        <p:nvSpPr>
          <p:cNvPr id="27" name="TextBox 26"/>
          <p:cNvSpPr txBox="1"/>
          <p:nvPr userDrawn="1"/>
        </p:nvSpPr>
        <p:spPr>
          <a:xfrm>
            <a:off x="1153377" y="5916707"/>
            <a:ext cx="10004612" cy="584775"/>
          </a:xfrm>
          <a:prstGeom prst="rect">
            <a:avLst/>
          </a:prstGeom>
          <a:noFill/>
        </p:spPr>
        <p:txBody>
          <a:bodyPr wrap="square" lIns="0" rIns="0" rtlCol="0">
            <a:spAutoFit/>
          </a:bodyPr>
          <a:lstStyle/>
          <a:p>
            <a:pPr algn="ctr"/>
            <a:r>
              <a:rPr lang="en-US" sz="3200" dirty="0">
                <a:solidFill>
                  <a:srgbClr val="FFFFFF"/>
                </a:solidFill>
              </a:rPr>
              <a:t>More Information at </a:t>
            </a:r>
            <a:r>
              <a:rPr lang="en-US" sz="3200" dirty="0" err="1">
                <a:solidFill>
                  <a:srgbClr val="FFFFFF"/>
                </a:solidFill>
              </a:rPr>
              <a:t>ni.com</a:t>
            </a:r>
            <a:r>
              <a:rPr lang="en-US" sz="3200" dirty="0">
                <a:solidFill>
                  <a:srgbClr val="FFFFFF"/>
                </a:solidFill>
              </a:rPr>
              <a:t>/</a:t>
            </a:r>
            <a:r>
              <a:rPr lang="en-US" sz="3200" dirty="0" err="1">
                <a:solidFill>
                  <a:srgbClr val="FFFFFF"/>
                </a:solidFill>
              </a:rPr>
              <a:t>niweek</a:t>
            </a:r>
            <a:endParaRPr lang="en-US" sz="3200" dirty="0">
              <a:solidFill>
                <a:srgbClr val="FFFFFF"/>
              </a:solidFill>
            </a:endParaRPr>
          </a:p>
        </p:txBody>
      </p:sp>
    </p:spTree>
    <p:extLst>
      <p:ext uri="{BB962C8B-B14F-4D97-AF65-F5344CB8AC3E}">
        <p14:creationId xmlns:p14="http://schemas.microsoft.com/office/powerpoint/2010/main" val="300097866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flipV="1">
            <a:off x="0" y="-38810"/>
            <a:ext cx="12192000" cy="5910443"/>
          </a:xfrm>
          <a:prstGeom prst="rect">
            <a:avLst/>
          </a:prstGeom>
          <a:solidFill>
            <a:srgbClr val="0A6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6" name="Picture Placeholder 5"/>
          <p:cNvSpPr>
            <a:spLocks noGrp="1"/>
          </p:cNvSpPr>
          <p:nvPr>
            <p:ph type="pic" sz="quarter" idx="15" hasCustomPrompt="1"/>
          </p:nvPr>
        </p:nvSpPr>
        <p:spPr>
          <a:xfrm>
            <a:off x="824336" y="1794748"/>
            <a:ext cx="2243328" cy="2243328"/>
          </a:xfrm>
          <a:prstGeom prst="ellipse">
            <a:avLst/>
          </a:prstGeom>
        </p:spPr>
        <p:txBody>
          <a:bodyPr anchor="ctr"/>
          <a:lstStyle>
            <a:lvl1pPr marL="0" marR="0" indent="0" algn="ctr" defTabSz="1219170" rtl="0" eaLnBrk="1" fontAlgn="auto" latinLnBrk="0" hangingPunct="1">
              <a:lnSpc>
                <a:spcPct val="90000"/>
              </a:lnSpc>
              <a:spcBef>
                <a:spcPts val="1333"/>
              </a:spcBef>
              <a:spcAft>
                <a:spcPts val="0"/>
              </a:spcAft>
              <a:buClrTx/>
              <a:buSzTx/>
              <a:buFont typeface="Arial"/>
              <a:buNone/>
              <a:tabLst/>
              <a:defRPr>
                <a:solidFill>
                  <a:schemeClr val="bg1"/>
                </a:solidFill>
              </a:defRPr>
            </a:lvl1pPr>
          </a:lstStyle>
          <a:p>
            <a:r>
              <a:rPr lang="en-US" dirty="0"/>
              <a:t>Insert Headshot</a:t>
            </a:r>
          </a:p>
        </p:txBody>
      </p:sp>
      <p:sp>
        <p:nvSpPr>
          <p:cNvPr id="16" name="Text Placeholder 15"/>
          <p:cNvSpPr>
            <a:spLocks noGrp="1"/>
          </p:cNvSpPr>
          <p:nvPr>
            <p:ph type="body" sz="quarter" idx="17" hasCustomPrompt="1"/>
          </p:nvPr>
        </p:nvSpPr>
        <p:spPr>
          <a:xfrm>
            <a:off x="3551768" y="2437843"/>
            <a:ext cx="8034867" cy="414528"/>
          </a:xfrm>
        </p:spPr>
        <p:txBody>
          <a:bodyPr anchor="ctr"/>
          <a:lstStyle>
            <a:lvl1pPr marL="0" marR="0" indent="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solidFill>
                  <a:schemeClr val="bg1"/>
                </a:solidFill>
              </a:defRPr>
            </a:lvl1pPr>
          </a:lstStyle>
          <a:p>
            <a:pPr marL="1219170" marR="0" lvl="0" indent="-121917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pPr>
            <a:r>
              <a:rPr lang="en-US"/>
              <a:t>Speaker</a:t>
            </a:r>
          </a:p>
        </p:txBody>
      </p:sp>
      <p:sp>
        <p:nvSpPr>
          <p:cNvPr id="22" name="Text Placeholder 21"/>
          <p:cNvSpPr>
            <a:spLocks noGrp="1"/>
          </p:cNvSpPr>
          <p:nvPr>
            <p:ph type="body" sz="quarter" idx="18" hasCustomPrompt="1"/>
          </p:nvPr>
        </p:nvSpPr>
        <p:spPr>
          <a:xfrm>
            <a:off x="3551768" y="2852710"/>
            <a:ext cx="8034867" cy="413628"/>
          </a:xfrm>
        </p:spPr>
        <p:txBody>
          <a:bodyPr anchor="ctr"/>
          <a:lstStyle>
            <a:lvl1pPr marL="0" indent="0" algn="l">
              <a:buFontTx/>
              <a:buNone/>
              <a:defRPr sz="1867">
                <a:solidFill>
                  <a:schemeClr val="bg1"/>
                </a:solidFill>
              </a:defRPr>
            </a:lvl1pPr>
          </a:lstStyle>
          <a:p>
            <a:pPr lvl="0"/>
            <a:r>
              <a:rPr lang="en-US" dirty="0"/>
              <a:t>Title</a:t>
            </a:r>
          </a:p>
        </p:txBody>
      </p:sp>
      <p:sp>
        <p:nvSpPr>
          <p:cNvPr id="7" name="Text Placeholder 6"/>
          <p:cNvSpPr>
            <a:spLocks noGrp="1"/>
          </p:cNvSpPr>
          <p:nvPr>
            <p:ph type="body" sz="quarter" idx="20" hasCustomPrompt="1"/>
          </p:nvPr>
        </p:nvSpPr>
        <p:spPr>
          <a:xfrm>
            <a:off x="9765792" y="6400800"/>
            <a:ext cx="1828800" cy="243840"/>
          </a:xfrm>
        </p:spPr>
        <p:txBody>
          <a:bodyPr vert="horz" lIns="0" tIns="45720" rIns="0" bIns="45720" rtlCol="0" anchor="ctr"/>
          <a:lstStyle>
            <a:lvl1pPr marL="0" marR="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lang="en-US" sz="1467" dirty="0">
                <a:solidFill>
                  <a:schemeClr val="bg2">
                    <a:lumMod val="50000"/>
                  </a:schemeClr>
                </a:solidFill>
              </a:defRPr>
            </a:lvl1pPr>
          </a:lstStyle>
          <a:p>
            <a:pPr marL="0" marR="0" lvl="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ni.com</a:t>
            </a:r>
          </a:p>
        </p:txBody>
      </p:sp>
    </p:spTree>
    <p:extLst>
      <p:ext uri="{BB962C8B-B14F-4D97-AF65-F5344CB8AC3E}">
        <p14:creationId xmlns:p14="http://schemas.microsoft.com/office/powerpoint/2010/main" val="199204049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External Title Only">
    <p:spTree>
      <p:nvGrpSpPr>
        <p:cNvPr id="1" name=""/>
        <p:cNvGrpSpPr/>
        <p:nvPr/>
      </p:nvGrpSpPr>
      <p:grpSpPr>
        <a:xfrm>
          <a:off x="0" y="0"/>
          <a:ext cx="0" cy="0"/>
          <a:chOff x="0" y="0"/>
          <a:chExt cx="0" cy="0"/>
        </a:xfrm>
      </p:grpSpPr>
      <p:sp>
        <p:nvSpPr>
          <p:cNvPr id="3" name="Title 1"/>
          <p:cNvSpPr txBox="1">
            <a:spLocks/>
          </p:cNvSpPr>
          <p:nvPr userDrawn="1"/>
        </p:nvSpPr>
        <p:spPr>
          <a:xfrm>
            <a:off x="6610351" y="2742683"/>
            <a:ext cx="3600451" cy="814711"/>
          </a:xfrm>
          <a:prstGeom prst="rect">
            <a:avLst/>
          </a:prstGeom>
        </p:spPr>
        <p:txBody>
          <a:bodyPr vert="horz" lIns="0" tIns="60956" rIns="0" bIns="60956"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sz="3733" dirty="0">
                <a:solidFill>
                  <a:srgbClr val="0A60A3"/>
                </a:solidFill>
              </a:rPr>
              <a:t>Before you go,</a:t>
            </a:r>
          </a:p>
          <a:p>
            <a:r>
              <a:rPr lang="en-US" sz="3733" dirty="0">
                <a:solidFill>
                  <a:srgbClr val="0A60A3"/>
                </a:solidFill>
              </a:rPr>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7001" y="361951"/>
            <a:ext cx="3233291" cy="5748072"/>
          </a:xfrm>
          <a:prstGeom prst="rect">
            <a:avLst/>
          </a:prstGeom>
        </p:spPr>
      </p:pic>
    </p:spTree>
    <p:extLst>
      <p:ext uri="{BB962C8B-B14F-4D97-AF65-F5344CB8AC3E}">
        <p14:creationId xmlns:p14="http://schemas.microsoft.com/office/powerpoint/2010/main" val="388563356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2695" y="221132"/>
            <a:ext cx="10356692" cy="1143000"/>
          </a:xfrm>
          <a:prstGeom prst="rect">
            <a:avLst/>
          </a:prstGeom>
        </p:spPr>
        <p:txBody>
          <a:bodyPr/>
          <a:lstStyle>
            <a:lvl1pPr algn="l">
              <a:defRPr sz="2800"/>
            </a:lvl1pPr>
          </a:lstStyle>
          <a:p>
            <a:r>
              <a:rPr lang="en-US" dirty="0"/>
              <a:t>Click to edit Master title style</a:t>
            </a:r>
          </a:p>
        </p:txBody>
      </p:sp>
    </p:spTree>
    <p:extLst>
      <p:ext uri="{BB962C8B-B14F-4D97-AF65-F5344CB8AC3E}">
        <p14:creationId xmlns:p14="http://schemas.microsoft.com/office/powerpoint/2010/main" val="283335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74158835"/>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63A45"/>
          </a:solidFill>
          <a:ln w="12700">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200" b="0" i="0" dirty="0">
              <a:solidFill>
                <a:schemeClr val="bg1">
                  <a:lumMod val="95000"/>
                </a:schemeClr>
              </a:solidFill>
              <a:effectLst>
                <a:outerShdw dist="12700" dir="5400000" algn="tl" rotWithShape="0">
                  <a:schemeClr val="tx2">
                    <a:lumMod val="75000"/>
                    <a:alpha val="50000"/>
                  </a:schemeClr>
                </a:outerShdw>
              </a:effectLst>
              <a:cs typeface="Univers Com 45 Light" charset="0"/>
            </a:endParaRPr>
          </a:p>
        </p:txBody>
      </p:sp>
    </p:spTree>
    <p:extLst>
      <p:ext uri="{BB962C8B-B14F-4D97-AF65-F5344CB8AC3E}">
        <p14:creationId xmlns:p14="http://schemas.microsoft.com/office/powerpoint/2010/main" val="16737789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8"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146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center heading">
    <p:bg>
      <p:bgPr>
        <a:solidFill>
          <a:srgbClr val="363A45"/>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3FB5B79-F18B-5F4C-AEA9-4276D810F7BF}"/>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l="1275" t="36257" r="-738" b="7090"/>
          <a:stretch/>
        </p:blipFill>
        <p:spPr>
          <a:xfrm>
            <a:off x="1761238" y="5135543"/>
            <a:ext cx="3987461" cy="1469973"/>
          </a:xfrm>
          <a:prstGeom prst="rect">
            <a:avLst/>
          </a:prstGeom>
        </p:spPr>
      </p:pic>
      <p:pic>
        <p:nvPicPr>
          <p:cNvPr id="20" name="Picture 19">
            <a:extLst>
              <a:ext uri="{FF2B5EF4-FFF2-40B4-BE49-F238E27FC236}">
                <a16:creationId xmlns:a16="http://schemas.microsoft.com/office/drawing/2014/main" id="{73F4EAB4-87F0-6745-8E83-AD42970E63AC}"/>
              </a:ext>
            </a:extLst>
          </p:cNvPr>
          <p:cNvPicPr>
            <a:picLocks noChangeAspect="1"/>
          </p:cNvPicPr>
          <p:nvPr userDrawn="1"/>
        </p:nvPicPr>
        <p:blipFill rotWithShape="1">
          <a:blip r:embed="rId3" cstate="screen">
            <a:alphaModFix amt="8000"/>
            <a:extLst>
              <a:ext uri="{28A0092B-C50C-407E-A947-70E740481C1C}">
                <a14:useLocalDpi xmlns:a14="http://schemas.microsoft.com/office/drawing/2010/main"/>
              </a:ext>
            </a:extLst>
          </a:blip>
          <a:srcRect l="16821" t="66444" r="23477" b="-31782"/>
          <a:stretch/>
        </p:blipFill>
        <p:spPr>
          <a:xfrm>
            <a:off x="-1" y="0"/>
            <a:ext cx="12192001" cy="6858000"/>
          </a:xfrm>
          <a:prstGeom prst="rect">
            <a:avLst/>
          </a:prstGeom>
          <a:noFill/>
          <a:effectLst/>
        </p:spPr>
      </p:pic>
      <p:pic>
        <p:nvPicPr>
          <p:cNvPr id="26" name="Picture 25">
            <a:extLst>
              <a:ext uri="{FF2B5EF4-FFF2-40B4-BE49-F238E27FC236}">
                <a16:creationId xmlns:a16="http://schemas.microsoft.com/office/drawing/2014/main" id="{0BCDE759-844F-0745-ACBA-0448E83ABF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14693" y="1110019"/>
            <a:ext cx="6259619" cy="3675796"/>
          </a:xfrm>
          <a:prstGeom prst="rect">
            <a:avLst/>
          </a:prstGeom>
        </p:spPr>
      </p:pic>
      <p:pic>
        <p:nvPicPr>
          <p:cNvPr id="28" name="Picture 27">
            <a:extLst>
              <a:ext uri="{FF2B5EF4-FFF2-40B4-BE49-F238E27FC236}">
                <a16:creationId xmlns:a16="http://schemas.microsoft.com/office/drawing/2014/main" id="{E6CDF939-55ED-C74C-B1F0-AEA53B2BE114}"/>
              </a:ext>
            </a:extLst>
          </p:cNvPr>
          <p:cNvPicPr>
            <a:picLocks noChangeAspect="1"/>
          </p:cNvPicPr>
          <p:nvPr userDrawn="1"/>
        </p:nvPicPr>
        <p:blipFill rotWithShape="1">
          <a:blip r:embed="rId5" cstate="screen">
            <a:alphaModFix amt="80000"/>
            <a:extLst>
              <a:ext uri="{28A0092B-C50C-407E-A947-70E740481C1C}">
                <a14:useLocalDpi xmlns:a14="http://schemas.microsoft.com/office/drawing/2010/main"/>
              </a:ext>
            </a:extLst>
          </a:blip>
          <a:srcRect/>
          <a:stretch/>
        </p:blipFill>
        <p:spPr>
          <a:xfrm>
            <a:off x="8658127" y="243137"/>
            <a:ext cx="3556608" cy="1653947"/>
          </a:xfrm>
          <a:prstGeom prst="rect">
            <a:avLst/>
          </a:prstGeom>
        </p:spPr>
      </p:pic>
      <p:pic>
        <p:nvPicPr>
          <p:cNvPr id="29" name="Picture 28">
            <a:extLst>
              <a:ext uri="{FF2B5EF4-FFF2-40B4-BE49-F238E27FC236}">
                <a16:creationId xmlns:a16="http://schemas.microsoft.com/office/drawing/2014/main" id="{0BD97927-3BD2-1C49-9817-46EB2D2FBF6B}"/>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9970631" y="375583"/>
            <a:ext cx="1617776" cy="1617776"/>
          </a:xfrm>
          <a:prstGeom prst="rect">
            <a:avLst/>
          </a:prstGeom>
        </p:spPr>
      </p:pic>
      <p:pic>
        <p:nvPicPr>
          <p:cNvPr id="30" name="Picture 29">
            <a:extLst>
              <a:ext uri="{FF2B5EF4-FFF2-40B4-BE49-F238E27FC236}">
                <a16:creationId xmlns:a16="http://schemas.microsoft.com/office/drawing/2014/main" id="{874F6B73-D01F-C24F-9AE2-A6313F94FEEF}"/>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Tree>
    <p:extLst>
      <p:ext uri="{BB962C8B-B14F-4D97-AF65-F5344CB8AC3E}">
        <p14:creationId xmlns:p14="http://schemas.microsoft.com/office/powerpoint/2010/main" val="27648333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p:tgtEl>
                                          <p:spTgt spid="30"/>
                                        </p:tgtEl>
                                        <p:attrNameLst>
                                          <p:attrName>ppt_x</p:attrName>
                                        </p:attrNameLst>
                                      </p:cBhvr>
                                      <p:tavLst>
                                        <p:tav tm="0">
                                          <p:val>
                                            <p:strVal val="#ppt_x-#ppt_w*1.125000"/>
                                          </p:val>
                                        </p:tav>
                                        <p:tav tm="100000">
                                          <p:val>
                                            <p:strVal val="#ppt_x"/>
                                          </p:val>
                                        </p:tav>
                                      </p:tavLst>
                                    </p:anim>
                                    <p:animEffect transition="in" filter="wipe(right)">
                                      <p:cBhvr>
                                        <p:cTn id="8" dur="500"/>
                                        <p:tgtEl>
                                          <p:spTgt spid="30"/>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Intro slide no animation">
    <p:bg>
      <p:bgPr>
        <a:solidFill>
          <a:srgbClr val="363A45"/>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3FB5B79-F18B-5F4C-AEA9-4276D810F7BF}"/>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l="1275" t="36257" r="-738" b="7090"/>
          <a:stretch/>
        </p:blipFill>
        <p:spPr>
          <a:xfrm>
            <a:off x="1761238" y="5135543"/>
            <a:ext cx="3987461" cy="1469973"/>
          </a:xfrm>
          <a:prstGeom prst="rect">
            <a:avLst/>
          </a:prstGeom>
        </p:spPr>
      </p:pic>
      <p:pic>
        <p:nvPicPr>
          <p:cNvPr id="20" name="Picture 19">
            <a:extLst>
              <a:ext uri="{FF2B5EF4-FFF2-40B4-BE49-F238E27FC236}">
                <a16:creationId xmlns:a16="http://schemas.microsoft.com/office/drawing/2014/main" id="{73F4EAB4-87F0-6745-8E83-AD42970E63AC}"/>
              </a:ext>
            </a:extLst>
          </p:cNvPr>
          <p:cNvPicPr>
            <a:picLocks noChangeAspect="1"/>
          </p:cNvPicPr>
          <p:nvPr userDrawn="1"/>
        </p:nvPicPr>
        <p:blipFill rotWithShape="1">
          <a:blip r:embed="rId3" cstate="screen">
            <a:alphaModFix amt="8000"/>
            <a:extLst>
              <a:ext uri="{28A0092B-C50C-407E-A947-70E740481C1C}">
                <a14:useLocalDpi xmlns:a14="http://schemas.microsoft.com/office/drawing/2010/main"/>
              </a:ext>
            </a:extLst>
          </a:blip>
          <a:srcRect l="16821" t="66444" r="23477" b="-31782"/>
          <a:stretch/>
        </p:blipFill>
        <p:spPr>
          <a:xfrm>
            <a:off x="-1" y="0"/>
            <a:ext cx="12192001" cy="6858000"/>
          </a:xfrm>
          <a:prstGeom prst="rect">
            <a:avLst/>
          </a:prstGeom>
          <a:noFill/>
          <a:effectLst/>
        </p:spPr>
      </p:pic>
      <p:pic>
        <p:nvPicPr>
          <p:cNvPr id="26" name="Picture 25">
            <a:extLst>
              <a:ext uri="{FF2B5EF4-FFF2-40B4-BE49-F238E27FC236}">
                <a16:creationId xmlns:a16="http://schemas.microsoft.com/office/drawing/2014/main" id="{0BCDE759-844F-0745-ACBA-0448E83ABF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14693" y="1110019"/>
            <a:ext cx="6259619" cy="3675796"/>
          </a:xfrm>
          <a:prstGeom prst="rect">
            <a:avLst/>
          </a:prstGeom>
        </p:spPr>
      </p:pic>
      <p:pic>
        <p:nvPicPr>
          <p:cNvPr id="28" name="Picture 27">
            <a:extLst>
              <a:ext uri="{FF2B5EF4-FFF2-40B4-BE49-F238E27FC236}">
                <a16:creationId xmlns:a16="http://schemas.microsoft.com/office/drawing/2014/main" id="{E6CDF939-55ED-C74C-B1F0-AEA53B2BE114}"/>
              </a:ext>
            </a:extLst>
          </p:cNvPr>
          <p:cNvPicPr>
            <a:picLocks noChangeAspect="1"/>
          </p:cNvPicPr>
          <p:nvPr userDrawn="1"/>
        </p:nvPicPr>
        <p:blipFill rotWithShape="1">
          <a:blip r:embed="rId5" cstate="screen">
            <a:alphaModFix amt="80000"/>
            <a:extLst>
              <a:ext uri="{28A0092B-C50C-407E-A947-70E740481C1C}">
                <a14:useLocalDpi xmlns:a14="http://schemas.microsoft.com/office/drawing/2010/main"/>
              </a:ext>
            </a:extLst>
          </a:blip>
          <a:srcRect/>
          <a:stretch/>
        </p:blipFill>
        <p:spPr>
          <a:xfrm>
            <a:off x="8658127" y="243137"/>
            <a:ext cx="3556608" cy="1653947"/>
          </a:xfrm>
          <a:prstGeom prst="rect">
            <a:avLst/>
          </a:prstGeom>
        </p:spPr>
      </p:pic>
      <p:pic>
        <p:nvPicPr>
          <p:cNvPr id="29" name="Picture 28">
            <a:extLst>
              <a:ext uri="{FF2B5EF4-FFF2-40B4-BE49-F238E27FC236}">
                <a16:creationId xmlns:a16="http://schemas.microsoft.com/office/drawing/2014/main" id="{0BD97927-3BD2-1C49-9817-46EB2D2FBF6B}"/>
              </a:ext>
            </a:extLst>
          </p:cNvPr>
          <p:cNvPicPr>
            <a:picLocks noChangeAspect="1"/>
          </p:cNvPicPr>
          <p:nvPr userDrawn="1"/>
        </p:nvPicPr>
        <p:blipFill>
          <a:blip r:embed="rId6" cstate="screen">
            <a:alphaModFix amt="20000"/>
            <a:extLst>
              <a:ext uri="{28A0092B-C50C-407E-A947-70E740481C1C}">
                <a14:useLocalDpi xmlns:a14="http://schemas.microsoft.com/office/drawing/2010/main"/>
              </a:ext>
            </a:extLst>
          </a:blip>
          <a:stretch>
            <a:fillRect/>
          </a:stretch>
        </p:blipFill>
        <p:spPr>
          <a:xfrm>
            <a:off x="9970631" y="375583"/>
            <a:ext cx="1617776" cy="1617776"/>
          </a:xfrm>
          <a:prstGeom prst="rect">
            <a:avLst/>
          </a:prstGeom>
        </p:spPr>
      </p:pic>
      <p:pic>
        <p:nvPicPr>
          <p:cNvPr id="30" name="Picture 29">
            <a:extLst>
              <a:ext uri="{FF2B5EF4-FFF2-40B4-BE49-F238E27FC236}">
                <a16:creationId xmlns:a16="http://schemas.microsoft.com/office/drawing/2014/main" id="{874F6B73-D01F-C24F-9AE2-A6313F94FEEF}"/>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Tree>
    <p:extLst>
      <p:ext uri="{BB962C8B-B14F-4D97-AF65-F5344CB8AC3E}">
        <p14:creationId xmlns:p14="http://schemas.microsoft.com/office/powerpoint/2010/main" val="4293128464"/>
      </p:ext>
    </p:extLst>
  </p:cSld>
  <p:clrMapOvr>
    <a:masterClrMapping/>
  </p:clrMapOvr>
  <p:transition spd="slow"/>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_center heading">
    <p:bg>
      <p:bgPr>
        <a:solidFill>
          <a:srgbClr val="363A45"/>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3FB5B79-F18B-5F4C-AEA9-4276D810F7BF}"/>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l="1275" t="36257" r="-738" b="7090"/>
          <a:stretch/>
        </p:blipFill>
        <p:spPr>
          <a:xfrm>
            <a:off x="1761238" y="5135543"/>
            <a:ext cx="3987461" cy="1469973"/>
          </a:xfrm>
          <a:prstGeom prst="rect">
            <a:avLst/>
          </a:prstGeom>
        </p:spPr>
      </p:pic>
      <p:pic>
        <p:nvPicPr>
          <p:cNvPr id="20" name="Picture 19">
            <a:extLst>
              <a:ext uri="{FF2B5EF4-FFF2-40B4-BE49-F238E27FC236}">
                <a16:creationId xmlns:a16="http://schemas.microsoft.com/office/drawing/2014/main" id="{73F4EAB4-87F0-6745-8E83-AD42970E63AC}"/>
              </a:ext>
            </a:extLst>
          </p:cNvPr>
          <p:cNvPicPr>
            <a:picLocks noChangeAspect="1"/>
          </p:cNvPicPr>
          <p:nvPr userDrawn="1"/>
        </p:nvPicPr>
        <p:blipFill rotWithShape="1">
          <a:blip r:embed="rId3" cstate="screen">
            <a:alphaModFix amt="8000"/>
            <a:extLst>
              <a:ext uri="{28A0092B-C50C-407E-A947-70E740481C1C}">
                <a14:useLocalDpi xmlns:a14="http://schemas.microsoft.com/office/drawing/2010/main"/>
              </a:ext>
            </a:extLst>
          </a:blip>
          <a:srcRect l="16821" t="66444" r="23477" b="-31782"/>
          <a:stretch/>
        </p:blipFill>
        <p:spPr>
          <a:xfrm>
            <a:off x="-1" y="0"/>
            <a:ext cx="12192001" cy="6858000"/>
          </a:xfrm>
          <a:prstGeom prst="rect">
            <a:avLst/>
          </a:prstGeom>
          <a:noFill/>
          <a:effectLst/>
        </p:spPr>
      </p:pic>
      <p:pic>
        <p:nvPicPr>
          <p:cNvPr id="28" name="Picture 27">
            <a:extLst>
              <a:ext uri="{FF2B5EF4-FFF2-40B4-BE49-F238E27FC236}">
                <a16:creationId xmlns:a16="http://schemas.microsoft.com/office/drawing/2014/main" id="{E6CDF939-55ED-C74C-B1F0-AEA53B2BE114}"/>
              </a:ext>
            </a:extLst>
          </p:cNvPr>
          <p:cNvPicPr>
            <a:picLocks noChangeAspect="1"/>
          </p:cNvPicPr>
          <p:nvPr userDrawn="1"/>
        </p:nvPicPr>
        <p:blipFill rotWithShape="1">
          <a:blip r:embed="rId4" cstate="screen">
            <a:alphaModFix amt="80000"/>
            <a:extLst>
              <a:ext uri="{28A0092B-C50C-407E-A947-70E740481C1C}">
                <a14:useLocalDpi xmlns:a14="http://schemas.microsoft.com/office/drawing/2010/main"/>
              </a:ext>
            </a:extLst>
          </a:blip>
          <a:srcRect/>
          <a:stretch/>
        </p:blipFill>
        <p:spPr>
          <a:xfrm>
            <a:off x="8658127" y="243137"/>
            <a:ext cx="3556608" cy="1653947"/>
          </a:xfrm>
          <a:prstGeom prst="rect">
            <a:avLst/>
          </a:prstGeom>
        </p:spPr>
      </p:pic>
      <p:pic>
        <p:nvPicPr>
          <p:cNvPr id="29" name="Picture 28">
            <a:extLst>
              <a:ext uri="{FF2B5EF4-FFF2-40B4-BE49-F238E27FC236}">
                <a16:creationId xmlns:a16="http://schemas.microsoft.com/office/drawing/2014/main" id="{0BD97927-3BD2-1C49-9817-46EB2D2FBF6B}"/>
              </a:ext>
            </a:extLst>
          </p:cNvPr>
          <p:cNvPicPr>
            <a:picLocks noChangeAspect="1"/>
          </p:cNvPicPr>
          <p:nvPr userDrawn="1"/>
        </p:nvPicPr>
        <p:blipFill>
          <a:blip r:embed="rId5" cstate="screen">
            <a:alphaModFix amt="20000"/>
            <a:extLst>
              <a:ext uri="{28A0092B-C50C-407E-A947-70E740481C1C}">
                <a14:useLocalDpi xmlns:a14="http://schemas.microsoft.com/office/drawing/2010/main"/>
              </a:ext>
            </a:extLst>
          </a:blip>
          <a:stretch>
            <a:fillRect/>
          </a:stretch>
        </p:blipFill>
        <p:spPr>
          <a:xfrm>
            <a:off x="9970631" y="375583"/>
            <a:ext cx="1617776" cy="1617776"/>
          </a:xfrm>
          <a:prstGeom prst="rect">
            <a:avLst/>
          </a:prstGeom>
        </p:spPr>
      </p:pic>
      <p:pic>
        <p:nvPicPr>
          <p:cNvPr id="30" name="Picture 29">
            <a:extLst>
              <a:ext uri="{FF2B5EF4-FFF2-40B4-BE49-F238E27FC236}">
                <a16:creationId xmlns:a16="http://schemas.microsoft.com/office/drawing/2014/main" id="{874F6B73-D01F-C24F-9AE2-A6313F94FEEF}"/>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Tree>
    <p:extLst>
      <p:ext uri="{BB962C8B-B14F-4D97-AF65-F5344CB8AC3E}">
        <p14:creationId xmlns:p14="http://schemas.microsoft.com/office/powerpoint/2010/main" val="1553758431"/>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anded Slide">
    <p:bg>
      <p:bgPr>
        <a:solidFill>
          <a:schemeClr val="accent1"/>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E4C04E12-846B-0B48-A27F-D30FCA98320B}"/>
              </a:ext>
            </a:extLst>
          </p:cNvPr>
          <p:cNvSpPr/>
          <p:nvPr userDrawn="1"/>
        </p:nvSpPr>
        <p:spPr>
          <a:xfrm rot="10800000" flipH="1">
            <a:off x="2" y="-5"/>
            <a:ext cx="12192001" cy="6858001"/>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pic>
        <p:nvPicPr>
          <p:cNvPr id="10" name="Graphic 4">
            <a:extLst>
              <a:ext uri="{FF2B5EF4-FFF2-40B4-BE49-F238E27FC236}">
                <a16:creationId xmlns:a16="http://schemas.microsoft.com/office/drawing/2014/main" id="{397E6BA6-7CB4-C741-90BB-A47275A5F917}"/>
              </a:ext>
            </a:extLst>
          </p:cNvPr>
          <p:cNvPicPr>
            <a:picLocks/>
          </p:cNvPicPr>
          <p:nvPr userDrawn="1"/>
        </p:nvPicPr>
        <p:blipFill>
          <a:blip r:embed="rId2"/>
          <a:srcRect/>
          <a:stretch/>
        </p:blipFill>
        <p:spPr>
          <a:xfrm>
            <a:off x="3581400" y="2506870"/>
            <a:ext cx="6321515" cy="1362789"/>
          </a:xfrm>
          <a:prstGeom prst="rect">
            <a:avLst/>
          </a:prstGeom>
        </p:spPr>
      </p:pic>
    </p:spTree>
    <p:extLst>
      <p:ext uri="{BB962C8B-B14F-4D97-AF65-F5344CB8AC3E}">
        <p14:creationId xmlns:p14="http://schemas.microsoft.com/office/powerpoint/2010/main" val="62962290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enter 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vert="horz" lIns="0" tIns="173736" rIns="0" bIns="174160" rtlCol="0" anchor="ctr">
            <a:noAutofit/>
          </a:bodyPr>
          <a:lstStyle>
            <a:lvl1pPr>
              <a:defRPr lang="en-US" dirty="0">
                <a:solidFill>
                  <a:schemeClr val="bg1"/>
                </a:solidFill>
                <a:latin typeface="+mn-lt"/>
              </a:defRPr>
            </a:lvl1pPr>
          </a:lstStyle>
          <a:p>
            <a:pPr lvl="0"/>
            <a:r>
              <a:rPr lang="en-US" dirty="0"/>
              <a:t>Click to Edit Heading Text</a:t>
            </a:r>
          </a:p>
        </p:txBody>
      </p:sp>
    </p:spTree>
    <p:extLst>
      <p:ext uri="{BB962C8B-B14F-4D97-AF65-F5344CB8AC3E}">
        <p14:creationId xmlns:p14="http://schemas.microsoft.com/office/powerpoint/2010/main" val="549125561"/>
      </p:ext>
    </p:extLst>
  </p:cSld>
  <p:clrMapOvr>
    <a:masterClrMapping/>
  </p:clrMapOvr>
  <p:transition spd="slow"/>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enter heading with subhead">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2959645"/>
            <a:ext cx="12192000" cy="667364"/>
          </a:xfrm>
          <a:prstGeom prst="rect">
            <a:avLst/>
          </a:prstGeom>
          <a:noFill/>
        </p:spPr>
        <p:txBody>
          <a:bodyPr vert="horz" lIns="0" tIns="43505" rIns="0" bIns="43505" rtlCol="0" anchor="ctr">
            <a:noAutofit/>
          </a:bodyPr>
          <a:lstStyle>
            <a:lvl1pPr marL="0" indent="0" algn="ctr">
              <a:buFontTx/>
              <a:buNone/>
              <a:defRPr lang="en-US" sz="3467" b="0" i="0" u="none" spc="0" baseline="0" dirty="0" smtClean="0">
                <a:solidFill>
                  <a:schemeClr val="bg1"/>
                </a:solidFill>
                <a:effectLst/>
                <a:latin typeface="+mn-lt"/>
                <a:ea typeface="Univers Com 45 Light" charset="0"/>
                <a:cs typeface="Univers Com 45 Light" charset="0"/>
              </a:defRPr>
            </a:lvl1pPr>
          </a:lstStyle>
          <a:p>
            <a:pPr lvl="0">
              <a:spcBef>
                <a:spcPct val="0"/>
              </a:spcBef>
            </a:pPr>
            <a:r>
              <a:rPr lang="en-US" dirty="0"/>
              <a:t>Click to Edit Master Title Style</a:t>
            </a:r>
          </a:p>
        </p:txBody>
      </p:sp>
      <p:sp>
        <p:nvSpPr>
          <p:cNvPr id="5" name="Text Placeholder 2"/>
          <p:cNvSpPr>
            <a:spLocks noGrp="1"/>
          </p:cNvSpPr>
          <p:nvPr>
            <p:ph type="body" sz="quarter" idx="11" hasCustomPrompt="1"/>
          </p:nvPr>
        </p:nvSpPr>
        <p:spPr>
          <a:xfrm>
            <a:off x="0" y="3627008"/>
            <a:ext cx="12192000" cy="502766"/>
          </a:xfrm>
          <a:prstGeom prst="rect">
            <a:avLst/>
          </a:prstGeom>
          <a:effectLst/>
        </p:spPr>
        <p:txBody>
          <a:bodyPr vert="horz" anchor="t">
            <a:spAutoFit/>
          </a:bodyPr>
          <a:lstStyle>
            <a:lvl1pPr marL="0" indent="0" algn="ctr">
              <a:buNone/>
              <a:defRPr sz="2667" b="0" i="0" spc="0" baseline="0">
                <a:solidFill>
                  <a:schemeClr val="bg1"/>
                </a:solidFill>
                <a:effectLst/>
                <a:latin typeface="+mn-lt"/>
                <a:cs typeface="Univers Com 45 Light"/>
              </a:defRPr>
            </a:lvl1pPr>
          </a:lstStyle>
          <a:p>
            <a:pPr lvl="0"/>
            <a:r>
              <a:rPr lang="en-US" dirty="0"/>
              <a:t>Subhead</a:t>
            </a:r>
          </a:p>
        </p:txBody>
      </p:sp>
    </p:spTree>
    <p:extLst>
      <p:ext uri="{BB962C8B-B14F-4D97-AF65-F5344CB8AC3E}">
        <p14:creationId xmlns:p14="http://schemas.microsoft.com/office/powerpoint/2010/main" val="373191722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 speak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0" y="3042093"/>
            <a:ext cx="12192000" cy="539159"/>
          </a:xfrm>
        </p:spPr>
        <p:txBody>
          <a:bodyPr vert="horz" lIns="365760" tIns="174160" rIns="348324" bIns="174160" rtlCol="0" anchor="ctr">
            <a:noAutofit/>
          </a:bodyPr>
          <a:lstStyle>
            <a:lvl1pPr>
              <a:defRPr lang="en-US" spc="0" baseline="0" dirty="0">
                <a:solidFill>
                  <a:schemeClr val="bg1"/>
                </a:solidFill>
                <a:latin typeface="+mn-lt"/>
              </a:defRPr>
            </a:lvl1pPr>
          </a:lstStyle>
          <a:p>
            <a:pPr lvl="0"/>
            <a:r>
              <a:rPr lang="en-US" dirty="0"/>
              <a:t>Speaker Name</a:t>
            </a:r>
          </a:p>
        </p:txBody>
      </p:sp>
      <p:sp>
        <p:nvSpPr>
          <p:cNvPr id="4" name="Text Placeholder 3"/>
          <p:cNvSpPr>
            <a:spLocks noGrp="1"/>
          </p:cNvSpPr>
          <p:nvPr>
            <p:ph type="body" sz="quarter" idx="10" hasCustomPrompt="1"/>
          </p:nvPr>
        </p:nvSpPr>
        <p:spPr>
          <a:xfrm>
            <a:off x="0" y="3581401"/>
            <a:ext cx="12192000" cy="748795"/>
          </a:xfrm>
          <a:prstGeom prst="rect">
            <a:avLst/>
          </a:prstGeom>
        </p:spPr>
        <p:txBody>
          <a:bodyPr>
            <a:spAutoFit/>
          </a:bodyPr>
          <a:lstStyle>
            <a:lvl1pPr marL="0" marR="0" indent="0" algn="ctr" defTabSz="609550" rtl="0" eaLnBrk="1" fontAlgn="base" latinLnBrk="0" hangingPunct="1">
              <a:lnSpc>
                <a:spcPct val="100000"/>
              </a:lnSpc>
              <a:spcBef>
                <a:spcPct val="20000"/>
              </a:spcBef>
              <a:spcAft>
                <a:spcPct val="0"/>
              </a:spcAft>
              <a:buClrTx/>
              <a:buSzTx/>
              <a:buFont typeface="Arial" charset="0"/>
              <a:buNone/>
              <a:tabLst/>
              <a:defRPr lang="en-US" sz="2133" dirty="0" smtClean="0">
                <a:solidFill>
                  <a:schemeClr val="bg1"/>
                </a:solidFill>
                <a:latin typeface="+mn-lt"/>
                <a:ea typeface="+mn-ea"/>
                <a:cs typeface="+mn-cs"/>
              </a:defRPr>
            </a:lvl1pPr>
            <a:lvl2pPr>
              <a:defRPr lang="en-US" sz="2400" dirty="0" smtClean="0">
                <a:solidFill>
                  <a:schemeClr val="tx1"/>
                </a:solidFill>
                <a:latin typeface="+mn-lt"/>
                <a:ea typeface="+mn-ea"/>
                <a:cs typeface="+mn-cs"/>
              </a:defRPr>
            </a:lvl2pPr>
            <a:lvl3pPr>
              <a:defRPr lang="en-US" sz="2400" dirty="0" smtClean="0">
                <a:solidFill>
                  <a:schemeClr val="tx1"/>
                </a:solidFill>
                <a:latin typeface="+mn-lt"/>
                <a:ea typeface="+mn-ea"/>
                <a:cs typeface="+mn-cs"/>
              </a:defRPr>
            </a:lvl3pPr>
            <a:lvl4pPr>
              <a:defRPr lang="en-US" sz="2400" dirty="0" smtClean="0">
                <a:solidFill>
                  <a:schemeClr val="tx1"/>
                </a:solidFill>
                <a:latin typeface="+mn-lt"/>
                <a:ea typeface="+mn-ea"/>
                <a:cs typeface="+mn-cs"/>
              </a:defRPr>
            </a:lvl4pPr>
            <a:lvl5pPr>
              <a:defRPr lang="en-US" sz="2400" dirty="0">
                <a:solidFill>
                  <a:schemeClr val="tx1"/>
                </a:solidFill>
                <a:latin typeface="+mn-lt"/>
                <a:ea typeface="+mn-ea"/>
                <a:cs typeface="+mn-cs"/>
              </a:defRPr>
            </a:lvl5pPr>
          </a:lstStyle>
          <a:p>
            <a:pPr marL="0" marR="0" lvl="0" indent="0" algn="ctr" defTabSz="609550" rtl="0" eaLnBrk="1" fontAlgn="base" latinLnBrk="0" hangingPunct="1">
              <a:lnSpc>
                <a:spcPct val="100000"/>
              </a:lnSpc>
              <a:spcBef>
                <a:spcPct val="20000"/>
              </a:spcBef>
              <a:spcAft>
                <a:spcPct val="0"/>
              </a:spcAft>
              <a:buClrTx/>
              <a:buSzTx/>
              <a:buFont typeface="Arial" charset="0"/>
              <a:buNone/>
              <a:tabLst/>
              <a:defRPr/>
            </a:pPr>
            <a:r>
              <a:rPr lang="en-US" sz="2133" dirty="0">
                <a:solidFill>
                  <a:schemeClr val="bg1"/>
                </a:solidFill>
              </a:rPr>
              <a:t>Title</a:t>
            </a:r>
            <a:br>
              <a:rPr lang="en-US" sz="2133" dirty="0">
                <a:solidFill>
                  <a:schemeClr val="bg1"/>
                </a:solidFill>
              </a:rPr>
            </a:br>
            <a:r>
              <a:rPr lang="en-US" sz="2133" dirty="0">
                <a:solidFill>
                  <a:schemeClr val="bg1"/>
                </a:solidFill>
              </a:rPr>
              <a:t>Company</a:t>
            </a:r>
          </a:p>
        </p:txBody>
      </p:sp>
    </p:spTree>
    <p:extLst>
      <p:ext uri="{BB962C8B-B14F-4D97-AF65-F5344CB8AC3E}">
        <p14:creationId xmlns:p14="http://schemas.microsoft.com/office/powerpoint/2010/main" val="3340107077"/>
      </p:ext>
    </p:extLst>
  </p:cSld>
  <p:clrMapOvr>
    <a:masterClrMapping/>
  </p:clrMapOvr>
  <p:transition spd="slow"/>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4_1 speaker">
    <p:spTree>
      <p:nvGrpSpPr>
        <p:cNvPr id="1" name=""/>
        <p:cNvGrpSpPr/>
        <p:nvPr/>
      </p:nvGrpSpPr>
      <p:grpSpPr>
        <a:xfrm>
          <a:off x="0" y="0"/>
          <a:ext cx="0" cy="0"/>
          <a:chOff x="0" y="0"/>
          <a:chExt cx="0" cy="0"/>
        </a:xfrm>
      </p:grpSpPr>
      <p:sp>
        <p:nvSpPr>
          <p:cNvPr id="10" name="Picture Placeholder 2"/>
          <p:cNvSpPr>
            <a:spLocks noGrp="1"/>
          </p:cNvSpPr>
          <p:nvPr>
            <p:ph type="pic" sz="quarter" idx="13" hasCustomPrompt="1"/>
          </p:nvPr>
        </p:nvSpPr>
        <p:spPr>
          <a:xfrm>
            <a:off x="3708965" y="2422684"/>
            <a:ext cx="2012632" cy="2012632"/>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26" name="Text Placeholder 19"/>
          <p:cNvSpPr>
            <a:spLocks noGrp="1"/>
          </p:cNvSpPr>
          <p:nvPr>
            <p:ph type="body" sz="quarter" idx="18" hasCustomPrompt="1"/>
          </p:nvPr>
        </p:nvSpPr>
        <p:spPr>
          <a:xfrm>
            <a:off x="5850744" y="3271240"/>
            <a:ext cx="5974080" cy="759353"/>
          </a:xfrm>
          <a:prstGeom prst="rect">
            <a:avLst/>
          </a:prstGeom>
        </p:spPr>
        <p:txBody>
          <a:bodyPr/>
          <a:lstStyle>
            <a:lvl1pPr marL="0" indent="0">
              <a:buNone/>
              <a:defRPr sz="2133">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4" name="Text Placeholder 3"/>
          <p:cNvSpPr>
            <a:spLocks noGrp="1"/>
          </p:cNvSpPr>
          <p:nvPr>
            <p:ph type="body" sz="quarter" idx="21" hasCustomPrompt="1"/>
          </p:nvPr>
        </p:nvSpPr>
        <p:spPr>
          <a:xfrm>
            <a:off x="5850744" y="2817274"/>
            <a:ext cx="5974080" cy="453967"/>
          </a:xfrm>
          <a:prstGeom prst="rect">
            <a:avLst/>
          </a:prstGeom>
        </p:spPr>
        <p:txBody>
          <a:bodyPr/>
          <a:lstStyle>
            <a:lvl1pPr marL="0" indent="0" algn="l">
              <a:buNone/>
              <a:defRPr lang="en-US" sz="2667"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pic>
        <p:nvPicPr>
          <p:cNvPr id="6" name="Picture 5">
            <a:extLst>
              <a:ext uri="{FF2B5EF4-FFF2-40B4-BE49-F238E27FC236}">
                <a16:creationId xmlns:a16="http://schemas.microsoft.com/office/drawing/2014/main" id="{61F6E5DA-BF9A-3846-A912-D3D171FBFB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Tree>
    <p:extLst>
      <p:ext uri="{BB962C8B-B14F-4D97-AF65-F5344CB8AC3E}">
        <p14:creationId xmlns:p14="http://schemas.microsoft.com/office/powerpoint/2010/main" val="11785169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 speaker">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C266B10B-D4FD-7C46-80CC-C2BD9184EF24}"/>
              </a:ext>
            </a:extLst>
          </p:cNvPr>
          <p:cNvSpPr>
            <a:spLocks noGrp="1"/>
          </p:cNvSpPr>
          <p:nvPr>
            <p:ph type="pic" sz="quarter" idx="13" hasCustomPrompt="1"/>
          </p:nvPr>
        </p:nvSpPr>
        <p:spPr>
          <a:xfrm>
            <a:off x="3708965" y="2422684"/>
            <a:ext cx="2012632" cy="2012632"/>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21" name="Text Placeholder 19">
            <a:extLst>
              <a:ext uri="{FF2B5EF4-FFF2-40B4-BE49-F238E27FC236}">
                <a16:creationId xmlns:a16="http://schemas.microsoft.com/office/drawing/2014/main" id="{CA0F9310-3712-C947-B1C1-C840DDC7E50D}"/>
              </a:ext>
            </a:extLst>
          </p:cNvPr>
          <p:cNvSpPr>
            <a:spLocks noGrp="1"/>
          </p:cNvSpPr>
          <p:nvPr>
            <p:ph type="body" sz="quarter" idx="18" hasCustomPrompt="1"/>
          </p:nvPr>
        </p:nvSpPr>
        <p:spPr>
          <a:xfrm>
            <a:off x="5850744" y="3271240"/>
            <a:ext cx="5974080" cy="759353"/>
          </a:xfrm>
          <a:prstGeom prst="rect">
            <a:avLst/>
          </a:prstGeom>
        </p:spPr>
        <p:txBody>
          <a:bodyPr/>
          <a:lstStyle>
            <a:lvl1pPr marL="0" indent="0">
              <a:buNone/>
              <a:defRPr sz="2133">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22" name="Text Placeholder 3">
            <a:extLst>
              <a:ext uri="{FF2B5EF4-FFF2-40B4-BE49-F238E27FC236}">
                <a16:creationId xmlns:a16="http://schemas.microsoft.com/office/drawing/2014/main" id="{5537AF8F-85E4-B74F-A745-A8152C6BAD3F}"/>
              </a:ext>
            </a:extLst>
          </p:cNvPr>
          <p:cNvSpPr>
            <a:spLocks noGrp="1"/>
          </p:cNvSpPr>
          <p:nvPr>
            <p:ph type="body" sz="quarter" idx="21" hasCustomPrompt="1"/>
          </p:nvPr>
        </p:nvSpPr>
        <p:spPr>
          <a:xfrm>
            <a:off x="5850744" y="2817274"/>
            <a:ext cx="5974080" cy="453967"/>
          </a:xfrm>
          <a:prstGeom prst="rect">
            <a:avLst/>
          </a:prstGeom>
        </p:spPr>
        <p:txBody>
          <a:bodyPr/>
          <a:lstStyle>
            <a:lvl1pPr marL="0" indent="0" algn="l">
              <a:buNone/>
              <a:defRPr lang="en-US" sz="2667"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23" name="Picture Placeholder 2">
            <a:extLst>
              <a:ext uri="{FF2B5EF4-FFF2-40B4-BE49-F238E27FC236}">
                <a16:creationId xmlns:a16="http://schemas.microsoft.com/office/drawing/2014/main" id="{F90845FE-0EAC-594B-BFB0-3300B62158B9}"/>
              </a:ext>
            </a:extLst>
          </p:cNvPr>
          <p:cNvSpPr>
            <a:spLocks noGrp="1"/>
          </p:cNvSpPr>
          <p:nvPr>
            <p:ph type="pic" sz="quarter" idx="22" hasCustomPrompt="1"/>
          </p:nvPr>
        </p:nvSpPr>
        <p:spPr>
          <a:xfrm>
            <a:off x="2324049" y="390456"/>
            <a:ext cx="2012632" cy="2012632"/>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24" name="Text Placeholder 19">
            <a:extLst>
              <a:ext uri="{FF2B5EF4-FFF2-40B4-BE49-F238E27FC236}">
                <a16:creationId xmlns:a16="http://schemas.microsoft.com/office/drawing/2014/main" id="{DEB69FB1-54F7-174B-9E21-05E903AAD7FE}"/>
              </a:ext>
            </a:extLst>
          </p:cNvPr>
          <p:cNvSpPr>
            <a:spLocks noGrp="1"/>
          </p:cNvSpPr>
          <p:nvPr>
            <p:ph type="body" sz="quarter" idx="23" hasCustomPrompt="1"/>
          </p:nvPr>
        </p:nvSpPr>
        <p:spPr>
          <a:xfrm>
            <a:off x="4465828" y="1239012"/>
            <a:ext cx="5974080" cy="759353"/>
          </a:xfrm>
          <a:prstGeom prst="rect">
            <a:avLst/>
          </a:prstGeom>
        </p:spPr>
        <p:txBody>
          <a:bodyPr/>
          <a:lstStyle>
            <a:lvl1pPr marL="0" indent="0">
              <a:buNone/>
              <a:defRPr sz="2133">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25" name="Text Placeholder 3">
            <a:extLst>
              <a:ext uri="{FF2B5EF4-FFF2-40B4-BE49-F238E27FC236}">
                <a16:creationId xmlns:a16="http://schemas.microsoft.com/office/drawing/2014/main" id="{A2DC65D6-D36C-3A4C-9DC1-3DE6026286A0}"/>
              </a:ext>
            </a:extLst>
          </p:cNvPr>
          <p:cNvSpPr>
            <a:spLocks noGrp="1"/>
          </p:cNvSpPr>
          <p:nvPr>
            <p:ph type="body" sz="quarter" idx="24" hasCustomPrompt="1"/>
          </p:nvPr>
        </p:nvSpPr>
        <p:spPr>
          <a:xfrm>
            <a:off x="4465828" y="785046"/>
            <a:ext cx="5974080" cy="453967"/>
          </a:xfrm>
          <a:prstGeom prst="rect">
            <a:avLst/>
          </a:prstGeom>
        </p:spPr>
        <p:txBody>
          <a:bodyPr/>
          <a:lstStyle>
            <a:lvl1pPr marL="0" indent="0" algn="l">
              <a:buNone/>
              <a:defRPr lang="en-US" sz="2667"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pic>
        <p:nvPicPr>
          <p:cNvPr id="9" name="Picture 8">
            <a:extLst>
              <a:ext uri="{FF2B5EF4-FFF2-40B4-BE49-F238E27FC236}">
                <a16:creationId xmlns:a16="http://schemas.microsoft.com/office/drawing/2014/main" id="{E7F6BE8D-FEF5-914C-B76A-9CFB8D8070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Tree>
    <p:extLst>
      <p:ext uri="{BB962C8B-B14F-4D97-AF65-F5344CB8AC3E}">
        <p14:creationId xmlns:p14="http://schemas.microsoft.com/office/powerpoint/2010/main" val="17004977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 speaker (revis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36AD1A-47F8-8543-B0D8-4827BF633C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
        <p:nvSpPr>
          <p:cNvPr id="25" name="Text Placeholder 19">
            <a:extLst>
              <a:ext uri="{FF2B5EF4-FFF2-40B4-BE49-F238E27FC236}">
                <a16:creationId xmlns:a16="http://schemas.microsoft.com/office/drawing/2014/main" id="{D962E26A-7451-4E44-ACEC-B6B6B267EAD1}"/>
              </a:ext>
            </a:extLst>
          </p:cNvPr>
          <p:cNvSpPr>
            <a:spLocks noGrp="1"/>
          </p:cNvSpPr>
          <p:nvPr>
            <p:ph type="body" sz="quarter" idx="25" hasCustomPrompt="1"/>
          </p:nvPr>
        </p:nvSpPr>
        <p:spPr>
          <a:xfrm>
            <a:off x="5408804" y="3360428"/>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26" name="Text Placeholder 3">
            <a:extLst>
              <a:ext uri="{FF2B5EF4-FFF2-40B4-BE49-F238E27FC236}">
                <a16:creationId xmlns:a16="http://schemas.microsoft.com/office/drawing/2014/main" id="{3A558442-730F-A54E-B576-BE7645CA67C6}"/>
              </a:ext>
            </a:extLst>
          </p:cNvPr>
          <p:cNvSpPr>
            <a:spLocks noGrp="1"/>
          </p:cNvSpPr>
          <p:nvPr>
            <p:ph type="body" sz="quarter" idx="26" hasCustomPrompt="1"/>
          </p:nvPr>
        </p:nvSpPr>
        <p:spPr>
          <a:xfrm>
            <a:off x="5408804" y="2906462"/>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10" name="Picture Placeholder 2">
            <a:extLst>
              <a:ext uri="{FF2B5EF4-FFF2-40B4-BE49-F238E27FC236}">
                <a16:creationId xmlns:a16="http://schemas.microsoft.com/office/drawing/2014/main" id="{7F23BBED-DDD5-2A47-A2A5-401AD936F090}"/>
              </a:ext>
            </a:extLst>
          </p:cNvPr>
          <p:cNvSpPr>
            <a:spLocks noGrp="1"/>
          </p:cNvSpPr>
          <p:nvPr>
            <p:ph type="pic" sz="quarter" idx="13" hasCustomPrompt="1"/>
          </p:nvPr>
        </p:nvSpPr>
        <p:spPr>
          <a:xfrm>
            <a:off x="3326677" y="2545285"/>
            <a:ext cx="1926336" cy="1926336"/>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Tree>
    <p:extLst>
      <p:ext uri="{BB962C8B-B14F-4D97-AF65-F5344CB8AC3E}">
        <p14:creationId xmlns:p14="http://schemas.microsoft.com/office/powerpoint/2010/main" val="35611695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animEffect transition="in" filter="fade">
                                      <p:cBhvr>
                                        <p:cTn id="15" dur="500"/>
                                        <p:tgtEl>
                                          <p:spTgt spid="2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10" grpId="0" animBg="1"/>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speakers (revis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36AD1A-47F8-8543-B0D8-4827BF633C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
        <p:nvSpPr>
          <p:cNvPr id="18" name="Text Placeholder 19">
            <a:extLst>
              <a:ext uri="{FF2B5EF4-FFF2-40B4-BE49-F238E27FC236}">
                <a16:creationId xmlns:a16="http://schemas.microsoft.com/office/drawing/2014/main" id="{CC5A7AC8-E94D-1542-919C-181B3AA1C959}"/>
              </a:ext>
            </a:extLst>
          </p:cNvPr>
          <p:cNvSpPr>
            <a:spLocks noGrp="1"/>
          </p:cNvSpPr>
          <p:nvPr>
            <p:ph type="body" sz="quarter" idx="23" hasCustomPrompt="1"/>
          </p:nvPr>
        </p:nvSpPr>
        <p:spPr>
          <a:xfrm>
            <a:off x="5408804" y="1199321"/>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19" name="Text Placeholder 3">
            <a:extLst>
              <a:ext uri="{FF2B5EF4-FFF2-40B4-BE49-F238E27FC236}">
                <a16:creationId xmlns:a16="http://schemas.microsoft.com/office/drawing/2014/main" id="{1279ED68-0022-D840-9E7C-B124B96CAD2A}"/>
              </a:ext>
            </a:extLst>
          </p:cNvPr>
          <p:cNvSpPr>
            <a:spLocks noGrp="1"/>
          </p:cNvSpPr>
          <p:nvPr>
            <p:ph type="body" sz="quarter" idx="24" hasCustomPrompt="1"/>
          </p:nvPr>
        </p:nvSpPr>
        <p:spPr>
          <a:xfrm>
            <a:off x="5408804" y="745355"/>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25" name="Text Placeholder 19">
            <a:extLst>
              <a:ext uri="{FF2B5EF4-FFF2-40B4-BE49-F238E27FC236}">
                <a16:creationId xmlns:a16="http://schemas.microsoft.com/office/drawing/2014/main" id="{D962E26A-7451-4E44-ACEC-B6B6B267EAD1}"/>
              </a:ext>
            </a:extLst>
          </p:cNvPr>
          <p:cNvSpPr>
            <a:spLocks noGrp="1"/>
          </p:cNvSpPr>
          <p:nvPr>
            <p:ph type="body" sz="quarter" idx="25" hasCustomPrompt="1"/>
          </p:nvPr>
        </p:nvSpPr>
        <p:spPr>
          <a:xfrm>
            <a:off x="5408804" y="3360428"/>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26" name="Text Placeholder 3">
            <a:extLst>
              <a:ext uri="{FF2B5EF4-FFF2-40B4-BE49-F238E27FC236}">
                <a16:creationId xmlns:a16="http://schemas.microsoft.com/office/drawing/2014/main" id="{3A558442-730F-A54E-B576-BE7645CA67C6}"/>
              </a:ext>
            </a:extLst>
          </p:cNvPr>
          <p:cNvSpPr>
            <a:spLocks noGrp="1"/>
          </p:cNvSpPr>
          <p:nvPr>
            <p:ph type="body" sz="quarter" idx="26" hasCustomPrompt="1"/>
          </p:nvPr>
        </p:nvSpPr>
        <p:spPr>
          <a:xfrm>
            <a:off x="5408804" y="2906462"/>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20" name="Picture Placeholder 2">
            <a:extLst>
              <a:ext uri="{FF2B5EF4-FFF2-40B4-BE49-F238E27FC236}">
                <a16:creationId xmlns:a16="http://schemas.microsoft.com/office/drawing/2014/main" id="{3C5272AA-9B39-7A41-B585-62AABEB2240E}"/>
              </a:ext>
            </a:extLst>
          </p:cNvPr>
          <p:cNvSpPr>
            <a:spLocks noGrp="1"/>
          </p:cNvSpPr>
          <p:nvPr>
            <p:ph type="pic" sz="quarter" idx="13" hasCustomPrompt="1"/>
          </p:nvPr>
        </p:nvSpPr>
        <p:spPr>
          <a:xfrm>
            <a:off x="3326679" y="2545285"/>
            <a:ext cx="1926336" cy="1926336"/>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21" name="Picture Placeholder 2">
            <a:extLst>
              <a:ext uri="{FF2B5EF4-FFF2-40B4-BE49-F238E27FC236}">
                <a16:creationId xmlns:a16="http://schemas.microsoft.com/office/drawing/2014/main" id="{1432538D-7B9D-FC46-90C7-2341CE30DA84}"/>
              </a:ext>
            </a:extLst>
          </p:cNvPr>
          <p:cNvSpPr>
            <a:spLocks noGrp="1"/>
          </p:cNvSpPr>
          <p:nvPr>
            <p:ph type="pic" sz="quarter" idx="27" hasCustomPrompt="1"/>
          </p:nvPr>
        </p:nvSpPr>
        <p:spPr>
          <a:xfrm>
            <a:off x="3326679" y="380161"/>
            <a:ext cx="1926336" cy="1926336"/>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Tree>
    <p:extLst>
      <p:ext uri="{BB962C8B-B14F-4D97-AF65-F5344CB8AC3E}">
        <p14:creationId xmlns:p14="http://schemas.microsoft.com/office/powerpoint/2010/main" val="1191794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500"/>
                                        <p:tgtEl>
                                          <p:spTgt spid="1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xEl>
                                              <p:pRg st="0" end="0"/>
                                            </p:txEl>
                                          </p:spTgt>
                                        </p:tgtEl>
                                        <p:attrNameLst>
                                          <p:attrName>style.visibility</p:attrName>
                                        </p:attrNameLst>
                                      </p:cBhvr>
                                      <p:to>
                                        <p:strVal val="visible"/>
                                      </p:to>
                                    </p:set>
                                    <p:animEffect transition="in" filter="fade">
                                      <p:cBhvr>
                                        <p:cTn id="21" dur="500"/>
                                        <p:tgtEl>
                                          <p:spTgt spid="26">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0" end="0"/>
                                            </p:txEl>
                                          </p:spTgt>
                                        </p:tgtEl>
                                        <p:attrNameLst>
                                          <p:attrName>style.visibility</p:attrName>
                                        </p:attrNameLst>
                                      </p:cBhvr>
                                      <p:to>
                                        <p:strVal val="visible"/>
                                      </p:to>
                                    </p:set>
                                    <p:animEffect transition="in" filter="fade">
                                      <p:cBhvr>
                                        <p:cTn id="24" dur="500"/>
                                        <p:tgtEl>
                                          <p:spTgt spid="2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xEl>
                                              <p:pRg st="1" end="1"/>
                                            </p:txEl>
                                          </p:spTgt>
                                        </p:tgtEl>
                                        <p:attrNameLst>
                                          <p:attrName>style.visibility</p:attrName>
                                        </p:attrNameLst>
                                      </p:cBhvr>
                                      <p:to>
                                        <p:strVal val="visible"/>
                                      </p:to>
                                    </p:set>
                                    <p:animEffect transition="in" filter="fade">
                                      <p:cBhvr>
                                        <p:cTn id="27" dur="500"/>
                                        <p:tgtEl>
                                          <p:spTgt spid="25">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500"/>
                                        <p:tgtEl>
                                          <p:spTgt spid="18">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Effect transition="in" filter="fade">
                                      <p:cBhvr>
                                        <p:cTn id="33"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uiExpand="1"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0" grpId="0" animBg="1"/>
      <p:bldP spid="21" grpId="0" animBg="1"/>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 speakers (revis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36AD1A-47F8-8543-B0D8-4827BF633C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225" r="-10992"/>
          <a:stretch/>
        </p:blipFill>
        <p:spPr>
          <a:xfrm>
            <a:off x="-22735" y="2347416"/>
            <a:ext cx="3314561" cy="4510585"/>
          </a:xfrm>
          <a:prstGeom prst="rect">
            <a:avLst/>
          </a:prstGeom>
        </p:spPr>
      </p:pic>
      <p:sp>
        <p:nvSpPr>
          <p:cNvPr id="18" name="Text Placeholder 19">
            <a:extLst>
              <a:ext uri="{FF2B5EF4-FFF2-40B4-BE49-F238E27FC236}">
                <a16:creationId xmlns:a16="http://schemas.microsoft.com/office/drawing/2014/main" id="{CC5A7AC8-E94D-1542-919C-181B3AA1C959}"/>
              </a:ext>
            </a:extLst>
          </p:cNvPr>
          <p:cNvSpPr>
            <a:spLocks noGrp="1"/>
          </p:cNvSpPr>
          <p:nvPr>
            <p:ph type="body" sz="quarter" idx="23" hasCustomPrompt="1"/>
          </p:nvPr>
        </p:nvSpPr>
        <p:spPr>
          <a:xfrm>
            <a:off x="5408804" y="1199321"/>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19" name="Text Placeholder 3">
            <a:extLst>
              <a:ext uri="{FF2B5EF4-FFF2-40B4-BE49-F238E27FC236}">
                <a16:creationId xmlns:a16="http://schemas.microsoft.com/office/drawing/2014/main" id="{1279ED68-0022-D840-9E7C-B124B96CAD2A}"/>
              </a:ext>
            </a:extLst>
          </p:cNvPr>
          <p:cNvSpPr>
            <a:spLocks noGrp="1"/>
          </p:cNvSpPr>
          <p:nvPr>
            <p:ph type="body" sz="quarter" idx="24" hasCustomPrompt="1"/>
          </p:nvPr>
        </p:nvSpPr>
        <p:spPr>
          <a:xfrm>
            <a:off x="5408804" y="745355"/>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25" name="Text Placeholder 19">
            <a:extLst>
              <a:ext uri="{FF2B5EF4-FFF2-40B4-BE49-F238E27FC236}">
                <a16:creationId xmlns:a16="http://schemas.microsoft.com/office/drawing/2014/main" id="{D962E26A-7451-4E44-ACEC-B6B6B267EAD1}"/>
              </a:ext>
            </a:extLst>
          </p:cNvPr>
          <p:cNvSpPr>
            <a:spLocks noGrp="1"/>
          </p:cNvSpPr>
          <p:nvPr>
            <p:ph type="body" sz="quarter" idx="25" hasCustomPrompt="1"/>
          </p:nvPr>
        </p:nvSpPr>
        <p:spPr>
          <a:xfrm>
            <a:off x="5408804" y="3360428"/>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26" name="Text Placeholder 3">
            <a:extLst>
              <a:ext uri="{FF2B5EF4-FFF2-40B4-BE49-F238E27FC236}">
                <a16:creationId xmlns:a16="http://schemas.microsoft.com/office/drawing/2014/main" id="{3A558442-730F-A54E-B576-BE7645CA67C6}"/>
              </a:ext>
            </a:extLst>
          </p:cNvPr>
          <p:cNvSpPr>
            <a:spLocks noGrp="1"/>
          </p:cNvSpPr>
          <p:nvPr>
            <p:ph type="body" sz="quarter" idx="26" hasCustomPrompt="1"/>
          </p:nvPr>
        </p:nvSpPr>
        <p:spPr>
          <a:xfrm>
            <a:off x="5408804" y="2906462"/>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32" name="Text Placeholder 19">
            <a:extLst>
              <a:ext uri="{FF2B5EF4-FFF2-40B4-BE49-F238E27FC236}">
                <a16:creationId xmlns:a16="http://schemas.microsoft.com/office/drawing/2014/main" id="{AF5D545C-DD7E-1E44-B113-10380516AB42}"/>
              </a:ext>
            </a:extLst>
          </p:cNvPr>
          <p:cNvSpPr>
            <a:spLocks noGrp="1"/>
          </p:cNvSpPr>
          <p:nvPr>
            <p:ph type="body" sz="quarter" idx="27" hasCustomPrompt="1"/>
          </p:nvPr>
        </p:nvSpPr>
        <p:spPr>
          <a:xfrm>
            <a:off x="5408804" y="5517517"/>
            <a:ext cx="5974080" cy="759353"/>
          </a:xfrm>
          <a:prstGeom prst="rect">
            <a:avLst/>
          </a:prstGeom>
        </p:spPr>
        <p:txBody>
          <a:bodyPr/>
          <a:lstStyle>
            <a:lvl1pPr marL="0" indent="0">
              <a:buNone/>
              <a:defRPr sz="2400">
                <a:latin typeface="+mn-lt"/>
              </a:defRPr>
            </a:lvl1pPr>
            <a:lvl2pPr marL="435361" indent="0">
              <a:buNone/>
              <a:defRPr sz="1867">
                <a:latin typeface="+mn-lt"/>
              </a:defRPr>
            </a:lvl2pPr>
            <a:lvl3pPr marL="871118" indent="0">
              <a:buNone/>
              <a:defRPr sz="1867">
                <a:latin typeface="+mn-lt"/>
              </a:defRPr>
            </a:lvl3pPr>
            <a:lvl4pPr marL="1306479" indent="0">
              <a:buNone/>
              <a:defRPr sz="1867">
                <a:latin typeface="+mn-lt"/>
              </a:defRPr>
            </a:lvl4pPr>
            <a:lvl5pPr marL="1741047" indent="0">
              <a:buNone/>
              <a:defRPr sz="1867">
                <a:latin typeface="+mn-lt"/>
              </a:defRPr>
            </a:lvl5pPr>
          </a:lstStyle>
          <a:p>
            <a:pPr lvl="0"/>
            <a:r>
              <a:rPr lang="en-US" dirty="0"/>
              <a:t>Title</a:t>
            </a:r>
          </a:p>
          <a:p>
            <a:pPr lvl="0"/>
            <a:r>
              <a:rPr lang="en-US" dirty="0"/>
              <a:t>Company</a:t>
            </a:r>
          </a:p>
        </p:txBody>
      </p:sp>
      <p:sp>
        <p:nvSpPr>
          <p:cNvPr id="33" name="Text Placeholder 3">
            <a:extLst>
              <a:ext uri="{FF2B5EF4-FFF2-40B4-BE49-F238E27FC236}">
                <a16:creationId xmlns:a16="http://schemas.microsoft.com/office/drawing/2014/main" id="{03991AF8-2D1E-8A47-BA30-3B21D0F0FDED}"/>
              </a:ext>
            </a:extLst>
          </p:cNvPr>
          <p:cNvSpPr>
            <a:spLocks noGrp="1"/>
          </p:cNvSpPr>
          <p:nvPr>
            <p:ph type="body" sz="quarter" idx="28" hasCustomPrompt="1"/>
          </p:nvPr>
        </p:nvSpPr>
        <p:spPr>
          <a:xfrm>
            <a:off x="5408804" y="5063551"/>
            <a:ext cx="5974080" cy="453967"/>
          </a:xfrm>
          <a:prstGeom prst="rect">
            <a:avLst/>
          </a:prstGeom>
        </p:spPr>
        <p:txBody>
          <a:bodyPr anchor="ctr"/>
          <a:lstStyle>
            <a:lvl1pPr marL="0" indent="0" algn="l">
              <a:buNone/>
              <a:defRPr lang="en-US" sz="3200" b="0" i="0" u="none" kern="1200" spc="0" baseline="0" dirty="0">
                <a:solidFill>
                  <a:schemeClr val="bg1"/>
                </a:solidFill>
                <a:effectLst/>
                <a:latin typeface="+mn-lt"/>
                <a:ea typeface="Univers Com 45 Light" charset="0"/>
                <a:cs typeface="Univers Com 45 Light" charset="0"/>
              </a:defRPr>
            </a:lvl1pPr>
            <a:lvl5pPr marL="1958132" marR="0" indent="-217085" algn="l" defTabSz="434170" rtl="0" eaLnBrk="1" fontAlgn="base" latinLnBrk="0" hangingPunct="1">
              <a:lnSpc>
                <a:spcPct val="100000"/>
              </a:lnSpc>
              <a:spcBef>
                <a:spcPct val="20000"/>
              </a:spcBef>
              <a:spcAft>
                <a:spcPct val="0"/>
              </a:spcAft>
              <a:buClrTx/>
              <a:buSzTx/>
              <a:buFont typeface="Arial" charset="0"/>
              <a:buChar char="»"/>
              <a:tabLst/>
              <a:defRPr/>
            </a:lvl5pPr>
          </a:lstStyle>
          <a:p>
            <a:pPr lvl="0" algn="l" defTabSz="434170" rtl="0" eaLnBrk="1" fontAlgn="base" hangingPunct="1">
              <a:spcBef>
                <a:spcPct val="0"/>
              </a:spcBef>
              <a:spcAft>
                <a:spcPct val="0"/>
              </a:spcAft>
            </a:pPr>
            <a:r>
              <a:rPr lang="en-US" dirty="0"/>
              <a:t>Speaker Name</a:t>
            </a:r>
          </a:p>
        </p:txBody>
      </p:sp>
      <p:sp>
        <p:nvSpPr>
          <p:cNvPr id="35" name="Picture Placeholder 2">
            <a:extLst>
              <a:ext uri="{FF2B5EF4-FFF2-40B4-BE49-F238E27FC236}">
                <a16:creationId xmlns:a16="http://schemas.microsoft.com/office/drawing/2014/main" id="{904BE6A2-7AF0-C343-9A73-117211DF9DB8}"/>
              </a:ext>
            </a:extLst>
          </p:cNvPr>
          <p:cNvSpPr>
            <a:spLocks noGrp="1"/>
          </p:cNvSpPr>
          <p:nvPr>
            <p:ph type="pic" sz="quarter" idx="13" hasCustomPrompt="1"/>
          </p:nvPr>
        </p:nvSpPr>
        <p:spPr>
          <a:xfrm>
            <a:off x="3330375" y="2548983"/>
            <a:ext cx="1928277" cy="1928277"/>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36" name="Picture Placeholder 2">
            <a:extLst>
              <a:ext uri="{FF2B5EF4-FFF2-40B4-BE49-F238E27FC236}">
                <a16:creationId xmlns:a16="http://schemas.microsoft.com/office/drawing/2014/main" id="{3A3FA309-FE2C-AB44-BCC0-02BAE2582303}"/>
              </a:ext>
            </a:extLst>
          </p:cNvPr>
          <p:cNvSpPr>
            <a:spLocks noGrp="1"/>
          </p:cNvSpPr>
          <p:nvPr>
            <p:ph type="pic" sz="quarter" idx="29" hasCustomPrompt="1"/>
          </p:nvPr>
        </p:nvSpPr>
        <p:spPr>
          <a:xfrm>
            <a:off x="3330375" y="383859"/>
            <a:ext cx="1928277" cy="1928277"/>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
        <p:nvSpPr>
          <p:cNvPr id="38" name="Picture Placeholder 2">
            <a:extLst>
              <a:ext uri="{FF2B5EF4-FFF2-40B4-BE49-F238E27FC236}">
                <a16:creationId xmlns:a16="http://schemas.microsoft.com/office/drawing/2014/main" id="{9378E6A5-DF72-8842-98F7-2601F1F04F2D}"/>
              </a:ext>
            </a:extLst>
          </p:cNvPr>
          <p:cNvSpPr>
            <a:spLocks noGrp="1"/>
          </p:cNvSpPr>
          <p:nvPr>
            <p:ph type="pic" sz="quarter" idx="30" hasCustomPrompt="1"/>
          </p:nvPr>
        </p:nvSpPr>
        <p:spPr>
          <a:xfrm>
            <a:off x="3330375" y="4706072"/>
            <a:ext cx="1928277" cy="1928277"/>
          </a:xfrm>
          <a:prstGeom prst="ellipse">
            <a:avLst/>
          </a:prstGeom>
          <a:ln w="12700">
            <a:solidFill>
              <a:srgbClr val="282A34"/>
            </a:solidFill>
          </a:ln>
        </p:spPr>
        <p:txBody>
          <a:bodyPr/>
          <a:lstStyle>
            <a:lvl1pPr marL="0" indent="0" algn="ctr">
              <a:buNone/>
              <a:defRPr sz="1600" baseline="0">
                <a:latin typeface="+mn-lt"/>
              </a:defRPr>
            </a:lvl1pPr>
          </a:lstStyle>
          <a:p>
            <a:r>
              <a:rPr lang="en-US" dirty="0"/>
              <a:t>Place Speaker Portrait Here</a:t>
            </a:r>
          </a:p>
        </p:txBody>
      </p:sp>
    </p:spTree>
    <p:extLst>
      <p:ext uri="{BB962C8B-B14F-4D97-AF65-F5344CB8AC3E}">
        <p14:creationId xmlns:p14="http://schemas.microsoft.com/office/powerpoint/2010/main" val="31938729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fade">
                                      <p:cBhvr>
                                        <p:cTn id="24" dur="500"/>
                                        <p:tgtEl>
                                          <p:spTgt spid="2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fade">
                                      <p:cBhvr>
                                        <p:cTn id="27" dur="500"/>
                                        <p:tgtEl>
                                          <p:spTgt spid="3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500"/>
                                        <p:tgtEl>
                                          <p:spTgt spid="18">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Effect transition="in" filter="fade">
                                      <p:cBhvr>
                                        <p:cTn id="33" dur="500"/>
                                        <p:tgtEl>
                                          <p:spTgt spid="18">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fade">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xEl>
                                              <p:pRg st="1" end="1"/>
                                            </p:txEl>
                                          </p:spTgt>
                                        </p:tgtEl>
                                        <p:attrNameLst>
                                          <p:attrName>style.visibility</p:attrName>
                                        </p:attrNameLst>
                                      </p:cBhvr>
                                      <p:to>
                                        <p:strVal val="visible"/>
                                      </p:to>
                                    </p:set>
                                    <p:animEffect transition="in" filter="fade">
                                      <p:cBhvr>
                                        <p:cTn id="39" dur="500"/>
                                        <p:tgtEl>
                                          <p:spTgt spid="25">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xEl>
                                              <p:pRg st="0" end="0"/>
                                            </p:txEl>
                                          </p:spTgt>
                                        </p:tgtEl>
                                        <p:attrNameLst>
                                          <p:attrName>style.visibility</p:attrName>
                                        </p:attrNameLst>
                                      </p:cBhvr>
                                      <p:to>
                                        <p:strVal val="visible"/>
                                      </p:to>
                                    </p:set>
                                    <p:animEffect transition="in" filter="fade">
                                      <p:cBhvr>
                                        <p:cTn id="42" dur="500"/>
                                        <p:tgtEl>
                                          <p:spTgt spid="32">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xEl>
                                              <p:pRg st="1" end="1"/>
                                            </p:txEl>
                                          </p:spTgt>
                                        </p:tgtEl>
                                        <p:attrNameLst>
                                          <p:attrName>style.visibility</p:attrName>
                                        </p:attrNameLst>
                                      </p:cBhvr>
                                      <p:to>
                                        <p:strVal val="visible"/>
                                      </p:to>
                                    </p:set>
                                    <p:animEffect transition="in" filter="fade">
                                      <p:cBhvr>
                                        <p:cTn id="45" dur="50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uiExpand="1"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2" grpId="0" uiExpand="1"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5" grpId="0" animBg="1"/>
      <p:bldP spid="36" grpId="0" animBg="1"/>
      <p:bldP spid="38" grpId="0" animBg="1"/>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4 speakers">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4231" y="1417821"/>
            <a:ext cx="6090445" cy="625635"/>
          </a:xfrm>
          <a:prstGeom prst="rect">
            <a:avLst/>
          </a:prstGeom>
          <a:noFill/>
        </p:spPr>
        <p:txBody>
          <a:bodyPr vert="horz" lIns="365760" tIns="174160" rIns="348324" bIns="174160" rtlCol="0" anchor="ctr">
            <a:noAutofit/>
          </a:bodyPr>
          <a:lstStyle>
            <a:lvl1pPr marL="325429" indent="-325429" algn="ctr">
              <a:buNone/>
              <a:defRPr lang="en-US" sz="2667" b="0" i="0" u="none" spc="0" baseline="0" dirty="0">
                <a:solidFill>
                  <a:schemeClr val="bg1"/>
                </a:solidFill>
                <a:effectLst/>
                <a:latin typeface="+mn-lt"/>
                <a:ea typeface="Univers Com 45 Light" charset="0"/>
                <a:cs typeface="Univers Com 45 Light" charset="0"/>
              </a:defRPr>
            </a:lvl1pPr>
          </a:lstStyle>
          <a:p>
            <a:pPr marL="0" lvl="0" indent="0" algn="ctr">
              <a:spcBef>
                <a:spcPct val="0"/>
              </a:spcBef>
            </a:pPr>
            <a:r>
              <a:rPr lang="en-US" dirty="0"/>
              <a:t>Speaker Name</a:t>
            </a:r>
          </a:p>
        </p:txBody>
      </p:sp>
      <p:sp>
        <p:nvSpPr>
          <p:cNvPr id="14" name="Text Placeholder 3"/>
          <p:cNvSpPr>
            <a:spLocks noGrp="1"/>
          </p:cNvSpPr>
          <p:nvPr>
            <p:ph type="body" sz="quarter" idx="12" hasCustomPrompt="1"/>
          </p:nvPr>
        </p:nvSpPr>
        <p:spPr>
          <a:xfrm>
            <a:off x="6099715" y="1417821"/>
            <a:ext cx="6096517" cy="625635"/>
          </a:xfrm>
          <a:prstGeom prst="rect">
            <a:avLst/>
          </a:prstGeom>
          <a:noFill/>
        </p:spPr>
        <p:txBody>
          <a:bodyPr vert="horz" lIns="365760" tIns="174160" rIns="348324" bIns="174160" rtlCol="0" anchor="ctr">
            <a:noAutofit/>
          </a:bodyPr>
          <a:lstStyle>
            <a:lvl1pPr marL="325429" indent="-325429" algn="ctr">
              <a:buNone/>
              <a:defRPr lang="en-US" sz="2667" b="0" i="0" u="none" spc="0" baseline="0" dirty="0">
                <a:solidFill>
                  <a:schemeClr val="bg1"/>
                </a:solidFill>
                <a:effectLst/>
                <a:latin typeface="+mn-lt"/>
                <a:ea typeface="Univers Com 45 Light" charset="0"/>
                <a:cs typeface="Univers Com 45 Light" charset="0"/>
              </a:defRPr>
            </a:lvl1pPr>
          </a:lstStyle>
          <a:p>
            <a:pPr marL="0" lvl="0" indent="0" algn="ctr">
              <a:spcBef>
                <a:spcPct val="0"/>
              </a:spcBef>
            </a:pPr>
            <a:r>
              <a:rPr lang="en-US" dirty="0"/>
              <a:t>Speaker Name</a:t>
            </a:r>
          </a:p>
        </p:txBody>
      </p:sp>
      <p:sp>
        <p:nvSpPr>
          <p:cNvPr id="3" name="Text Placeholder 2"/>
          <p:cNvSpPr>
            <a:spLocks noGrp="1"/>
          </p:cNvSpPr>
          <p:nvPr>
            <p:ph type="body" sz="quarter" idx="16" hasCustomPrompt="1"/>
          </p:nvPr>
        </p:nvSpPr>
        <p:spPr>
          <a:xfrm>
            <a:off x="0" y="2043117"/>
            <a:ext cx="6094677" cy="829395"/>
          </a:xfrm>
          <a:prstGeom prst="rect">
            <a:avLst/>
          </a:prstGeom>
        </p:spPr>
        <p:txBody>
          <a:bodyPr anchor="ctr"/>
          <a:lstStyle>
            <a:lvl1pPr marL="0" indent="0" algn="ctr">
              <a:buFont typeface="Arial" charset="0"/>
              <a:buNone/>
              <a:defRPr sz="2133">
                <a:latin typeface="+mn-lt"/>
              </a:defRPr>
            </a:lvl1pPr>
            <a:lvl2pPr marL="435361" indent="0" algn="ctr">
              <a:buFont typeface="Arial" charset="0"/>
              <a:buNone/>
              <a:defRPr sz="2133"/>
            </a:lvl2pPr>
            <a:lvl3pPr marL="871118" indent="0" algn="ctr">
              <a:buFont typeface="Arial" charset="0"/>
              <a:buNone/>
              <a:defRPr sz="2133"/>
            </a:lvl3pPr>
            <a:lvl4pPr marL="1306479" indent="0" algn="ctr">
              <a:buFont typeface="Arial" charset="0"/>
              <a:buNone/>
              <a:defRPr sz="2133"/>
            </a:lvl4pPr>
            <a:lvl5pPr marL="1741047" indent="0" algn="ctr">
              <a:buFont typeface="Arial" charset="0"/>
              <a:buNone/>
              <a:defRPr sz="2133"/>
            </a:lvl5pPr>
          </a:lstStyle>
          <a:p>
            <a:pPr lvl="0"/>
            <a:r>
              <a:rPr lang="en-US" dirty="0"/>
              <a:t>Title</a:t>
            </a:r>
          </a:p>
          <a:p>
            <a:pPr lvl="0"/>
            <a:r>
              <a:rPr lang="en-US" dirty="0"/>
              <a:t>Company Name</a:t>
            </a:r>
          </a:p>
        </p:txBody>
      </p:sp>
      <p:sp>
        <p:nvSpPr>
          <p:cNvPr id="5" name="Text Placeholder 4"/>
          <p:cNvSpPr>
            <a:spLocks noGrp="1"/>
          </p:cNvSpPr>
          <p:nvPr>
            <p:ph type="body" sz="quarter" idx="17" hasCustomPrompt="1"/>
          </p:nvPr>
        </p:nvSpPr>
        <p:spPr>
          <a:xfrm>
            <a:off x="6093885" y="2042585"/>
            <a:ext cx="6098116" cy="829928"/>
          </a:xfrm>
          <a:prstGeom prst="rect">
            <a:avLst/>
          </a:prstGeom>
        </p:spPr>
        <p:txBody>
          <a:bodyPr anchor="ctr"/>
          <a:lstStyle>
            <a:lvl1pPr marL="0" indent="0" algn="ctr">
              <a:buFont typeface="Arial" charset="0"/>
              <a:buNone/>
              <a:defRPr sz="2133">
                <a:latin typeface="+mn-lt"/>
              </a:defRPr>
            </a:lvl1pPr>
            <a:lvl2pPr marL="435361" indent="0" algn="ctr">
              <a:buFont typeface="Arial" charset="0"/>
              <a:buNone/>
              <a:defRPr sz="2133">
                <a:latin typeface="+mn-lt"/>
              </a:defRPr>
            </a:lvl2pPr>
            <a:lvl3pPr marL="871118" indent="0" algn="ctr">
              <a:buFont typeface="Arial" charset="0"/>
              <a:buNone/>
              <a:defRPr sz="2133">
                <a:latin typeface="+mn-lt"/>
              </a:defRPr>
            </a:lvl3pPr>
            <a:lvl4pPr marL="1306479" indent="0" algn="ctr">
              <a:buFont typeface="Arial" charset="0"/>
              <a:buNone/>
              <a:defRPr sz="2133">
                <a:latin typeface="+mn-lt"/>
              </a:defRPr>
            </a:lvl4pPr>
            <a:lvl5pPr marL="1741047" indent="0" algn="ctr">
              <a:buFont typeface="Arial" charset="0"/>
              <a:buNone/>
              <a:defRPr sz="2133">
                <a:latin typeface="+mn-lt"/>
              </a:defRPr>
            </a:lvl5pPr>
          </a:lstStyle>
          <a:p>
            <a:pPr lvl="0"/>
            <a:r>
              <a:rPr lang="en-US" dirty="0"/>
              <a:t>Title</a:t>
            </a:r>
          </a:p>
          <a:p>
            <a:pPr lvl="0"/>
            <a:r>
              <a:rPr lang="en-US" dirty="0"/>
              <a:t>Company Name</a:t>
            </a:r>
          </a:p>
        </p:txBody>
      </p:sp>
      <p:sp>
        <p:nvSpPr>
          <p:cNvPr id="20" name="Text Placeholder 19"/>
          <p:cNvSpPr>
            <a:spLocks noGrp="1"/>
          </p:cNvSpPr>
          <p:nvPr>
            <p:ph type="body" sz="quarter" idx="18" hasCustomPrompt="1"/>
          </p:nvPr>
        </p:nvSpPr>
        <p:spPr>
          <a:xfrm>
            <a:off x="1" y="3644900"/>
            <a:ext cx="6093884" cy="621792"/>
          </a:xfrm>
          <a:prstGeom prst="rect">
            <a:avLst/>
          </a:prstGeom>
        </p:spPr>
        <p:txBody>
          <a:bodyPr anchor="ctr"/>
          <a:lstStyle>
            <a:lvl1pPr marL="457189" indent="-457189" algn="ctr">
              <a:buFont typeface="Arial" charset="0"/>
              <a:buNone/>
              <a:defRPr sz="2667">
                <a:latin typeface="+mn-lt"/>
              </a:defRPr>
            </a:lvl1pPr>
            <a:lvl5pPr marL="2198236" indent="-457189" algn="ctr">
              <a:buFont typeface="Arial" charset="0"/>
              <a:buChar char="•"/>
              <a:defRPr sz="3200">
                <a:latin typeface="+mn-lt"/>
              </a:defRPr>
            </a:lvl5pPr>
          </a:lstStyle>
          <a:p>
            <a:pPr marL="0" lvl="0" indent="0" algn="ctr">
              <a:spcBef>
                <a:spcPct val="0"/>
              </a:spcBef>
            </a:pPr>
            <a:r>
              <a:rPr lang="en-US" dirty="0"/>
              <a:t>Speaker Name</a:t>
            </a:r>
          </a:p>
        </p:txBody>
      </p:sp>
      <p:sp>
        <p:nvSpPr>
          <p:cNvPr id="22" name="Text Placeholder 21"/>
          <p:cNvSpPr>
            <a:spLocks noGrp="1"/>
          </p:cNvSpPr>
          <p:nvPr>
            <p:ph type="body" sz="quarter" idx="19" hasCustomPrompt="1"/>
          </p:nvPr>
        </p:nvSpPr>
        <p:spPr>
          <a:xfrm>
            <a:off x="1" y="4267200"/>
            <a:ext cx="6093884" cy="829056"/>
          </a:xfrm>
          <a:prstGeom prst="rect">
            <a:avLst/>
          </a:prstGeom>
        </p:spPr>
        <p:txBody>
          <a:bodyPr anchor="ctr"/>
          <a:lstStyle>
            <a:lvl1pPr marL="0" indent="0" algn="ctr">
              <a:buFont typeface="Arial" charset="0"/>
              <a:buNone/>
              <a:defRPr sz="2133">
                <a:latin typeface="+mn-lt"/>
              </a:defRPr>
            </a:lvl1pPr>
            <a:lvl5pPr marL="1741047" indent="0" algn="ctr">
              <a:buFont typeface="Arial" charset="0"/>
              <a:buNone/>
              <a:defRPr sz="2133"/>
            </a:lvl5pPr>
          </a:lstStyle>
          <a:p>
            <a:pPr lvl="0"/>
            <a:r>
              <a:rPr lang="en-US" dirty="0"/>
              <a:t>Title</a:t>
            </a:r>
          </a:p>
          <a:p>
            <a:pPr lvl="0"/>
            <a:r>
              <a:rPr lang="en-US" dirty="0"/>
              <a:t>Company Name</a:t>
            </a:r>
          </a:p>
        </p:txBody>
      </p:sp>
      <p:sp>
        <p:nvSpPr>
          <p:cNvPr id="24" name="Text Placeholder 23"/>
          <p:cNvSpPr>
            <a:spLocks noGrp="1"/>
          </p:cNvSpPr>
          <p:nvPr>
            <p:ph type="body" sz="quarter" idx="20" hasCustomPrompt="1"/>
          </p:nvPr>
        </p:nvSpPr>
        <p:spPr>
          <a:xfrm>
            <a:off x="6093885" y="3644901"/>
            <a:ext cx="6098116" cy="621792"/>
          </a:xfrm>
          <a:prstGeom prst="rect">
            <a:avLst/>
          </a:prstGeom>
        </p:spPr>
        <p:txBody>
          <a:bodyPr/>
          <a:lstStyle>
            <a:lvl1pPr algn="ctr">
              <a:buNone/>
              <a:defRPr sz="2667">
                <a:latin typeface="+mn-lt"/>
              </a:defRPr>
            </a:lvl1pPr>
          </a:lstStyle>
          <a:p>
            <a:pPr marL="0" lvl="0" indent="0" algn="ctr">
              <a:spcBef>
                <a:spcPct val="0"/>
              </a:spcBef>
            </a:pPr>
            <a:r>
              <a:rPr lang="en-US" dirty="0"/>
              <a:t>Speaker Name</a:t>
            </a:r>
          </a:p>
        </p:txBody>
      </p:sp>
      <p:sp>
        <p:nvSpPr>
          <p:cNvPr id="26" name="Text Placeholder 25"/>
          <p:cNvSpPr>
            <a:spLocks noGrp="1"/>
          </p:cNvSpPr>
          <p:nvPr>
            <p:ph type="body" sz="quarter" idx="21" hasCustomPrompt="1"/>
          </p:nvPr>
        </p:nvSpPr>
        <p:spPr>
          <a:xfrm>
            <a:off x="6093885" y="4267200"/>
            <a:ext cx="6098116" cy="829056"/>
          </a:xfrm>
          <a:prstGeom prst="rect">
            <a:avLst/>
          </a:prstGeom>
        </p:spPr>
        <p:txBody>
          <a:bodyPr anchor="ctr"/>
          <a:lstStyle>
            <a:lvl1pPr marL="0" indent="0" algn="ctr">
              <a:buFontTx/>
              <a:buNone/>
              <a:defRPr sz="2133">
                <a:latin typeface="+mn-lt"/>
              </a:defRPr>
            </a:lvl1pPr>
            <a:lvl5pPr algn="ctr">
              <a:defRPr/>
            </a:lvl5pPr>
          </a:lstStyle>
          <a:p>
            <a:pPr lvl="0"/>
            <a:r>
              <a:rPr lang="en-US" dirty="0"/>
              <a:t>Title</a:t>
            </a:r>
          </a:p>
          <a:p>
            <a:pPr lvl="0"/>
            <a:r>
              <a:rPr lang="en-US" dirty="0"/>
              <a:t>Company Name</a:t>
            </a:r>
          </a:p>
        </p:txBody>
      </p:sp>
    </p:spTree>
    <p:extLst>
      <p:ext uri="{BB962C8B-B14F-4D97-AF65-F5344CB8AC3E}">
        <p14:creationId xmlns:p14="http://schemas.microsoft.com/office/powerpoint/2010/main" val="2137392142"/>
      </p:ext>
    </p:extLst>
  </p:cSld>
  <p:clrMapOvr>
    <a:masterClrMapping/>
  </p:clrMapOvr>
  <p:transition spd="slow"/>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left justified 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21132"/>
            <a:ext cx="11020508" cy="1143000"/>
          </a:xfrm>
        </p:spPr>
        <p:txBody>
          <a:bodyPr/>
          <a:lstStyle>
            <a:lvl1pPr algn="l">
              <a:defRPr sz="3467">
                <a:solidFill>
                  <a:schemeClr val="bg1"/>
                </a:solidFill>
                <a:latin typeface="+mn-lt"/>
              </a:defRPr>
            </a:lvl1pPr>
          </a:lstStyle>
          <a:p>
            <a:r>
              <a:rPr lang="en-US" dirty="0"/>
              <a:t>Click to Edit Heading Text</a:t>
            </a:r>
          </a:p>
        </p:txBody>
      </p:sp>
    </p:spTree>
    <p:extLst>
      <p:ext uri="{BB962C8B-B14F-4D97-AF65-F5344CB8AC3E}">
        <p14:creationId xmlns:p14="http://schemas.microsoft.com/office/powerpoint/2010/main" val="871093179"/>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E92F26-34E0-9241-9E61-3C42A32B1452}"/>
              </a:ext>
            </a:extLst>
          </p:cNvPr>
          <p:cNvSpPr/>
          <p:nvPr userDrawn="1"/>
        </p:nvSpPr>
        <p:spPr>
          <a:xfrm>
            <a:off x="0" y="1"/>
            <a:ext cx="4838700" cy="68579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3200"/>
          </a:p>
        </p:txBody>
      </p:sp>
      <p:grpSp>
        <p:nvGrpSpPr>
          <p:cNvPr id="5" name="Group 4">
            <a:extLst>
              <a:ext uri="{FF2B5EF4-FFF2-40B4-BE49-F238E27FC236}">
                <a16:creationId xmlns:a16="http://schemas.microsoft.com/office/drawing/2014/main" id="{FC66EDE1-037D-FA47-B106-BDE2E2E8D82B}"/>
              </a:ext>
            </a:extLst>
          </p:cNvPr>
          <p:cNvGrpSpPr/>
          <p:nvPr userDrawn="1"/>
        </p:nvGrpSpPr>
        <p:grpSpPr>
          <a:xfrm>
            <a:off x="328613" y="325437"/>
            <a:ext cx="10882312" cy="6205538"/>
            <a:chOff x="253999" y="256470"/>
            <a:chExt cx="8151131" cy="4648106"/>
          </a:xfrm>
        </p:grpSpPr>
        <p:grpSp>
          <p:nvGrpSpPr>
            <p:cNvPr id="6" name="Group 5">
              <a:extLst>
                <a:ext uri="{FF2B5EF4-FFF2-40B4-BE49-F238E27FC236}">
                  <a16:creationId xmlns:a16="http://schemas.microsoft.com/office/drawing/2014/main" id="{4D850FA9-ECBC-A34A-8002-1F4EB9E172B6}"/>
                </a:ext>
              </a:extLst>
            </p:cNvPr>
            <p:cNvGrpSpPr/>
            <p:nvPr/>
          </p:nvGrpSpPr>
          <p:grpSpPr>
            <a:xfrm flipH="1" flipV="1">
              <a:off x="253999" y="256470"/>
              <a:ext cx="2929039" cy="4648106"/>
              <a:chOff x="701574" y="247747"/>
              <a:chExt cx="2929039" cy="4648106"/>
            </a:xfrm>
          </p:grpSpPr>
          <p:sp>
            <p:nvSpPr>
              <p:cNvPr id="8" name="Freeform 7">
                <a:extLst>
                  <a:ext uri="{FF2B5EF4-FFF2-40B4-BE49-F238E27FC236}">
                    <a16:creationId xmlns:a16="http://schemas.microsoft.com/office/drawing/2014/main" id="{5D9D416D-0325-F24C-B93D-83B1DD739BE9}"/>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dirty="0" err="1">
                  <a:solidFill>
                    <a:schemeClr val="bg1"/>
                  </a:solidFill>
                </a:endParaRPr>
              </a:p>
            </p:txBody>
          </p:sp>
          <p:cxnSp>
            <p:nvCxnSpPr>
              <p:cNvPr id="9" name="Straight Connector 8">
                <a:extLst>
                  <a:ext uri="{FF2B5EF4-FFF2-40B4-BE49-F238E27FC236}">
                    <a16:creationId xmlns:a16="http://schemas.microsoft.com/office/drawing/2014/main" id="{27C9B0AC-B2FE-504F-BED3-984177D7DD9E}"/>
                  </a:ext>
                </a:extLst>
              </p:cNvPr>
              <p:cNvCxnSpPr>
                <a:cxnSpLocks/>
              </p:cNvCxnSpPr>
              <p:nvPr/>
            </p:nvCxnSpPr>
            <p:spPr>
              <a:xfrm flipH="1" flipV="1">
                <a:off x="3630613" y="247747"/>
                <a:ext cx="0" cy="326221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97F349-3C9F-324B-AF86-67BBA393D794}"/>
                  </a:ext>
                </a:extLst>
              </p:cNvPr>
              <p:cNvCxnSpPr>
                <a:cxnSpLocks/>
              </p:cNvCxnSpPr>
              <p:nvPr/>
            </p:nvCxnSpPr>
            <p:spPr>
              <a:xfrm flipH="1" flipV="1">
                <a:off x="701574" y="4895853"/>
                <a:ext cx="1543703"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D74AB0CE-EB00-1644-96BA-9C663FAA82AF}"/>
                </a:ext>
              </a:extLst>
            </p:cNvPr>
            <p:cNvCxnSpPr>
              <a:cxnSpLocks/>
            </p:cNvCxnSpPr>
            <p:nvPr/>
          </p:nvCxnSpPr>
          <p:spPr>
            <a:xfrm>
              <a:off x="3183038" y="256470"/>
              <a:ext cx="5222092" cy="0"/>
            </a:xfrm>
            <a:prstGeom prst="line">
              <a:avLst/>
            </a:prstGeom>
            <a:noFill/>
            <a:ln w="1905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sp>
        <p:nvSpPr>
          <p:cNvPr id="13" name="Title 12">
            <a:extLst>
              <a:ext uri="{FF2B5EF4-FFF2-40B4-BE49-F238E27FC236}">
                <a16:creationId xmlns:a16="http://schemas.microsoft.com/office/drawing/2014/main" id="{8818C57D-EEAB-0641-84D5-8C8EE4FCE7C6}"/>
              </a:ext>
            </a:extLst>
          </p:cNvPr>
          <p:cNvSpPr>
            <a:spLocks noGrp="1"/>
          </p:cNvSpPr>
          <p:nvPr>
            <p:ph type="title" hasCustomPrompt="1"/>
          </p:nvPr>
        </p:nvSpPr>
        <p:spPr>
          <a:xfrm>
            <a:off x="984251" y="1082773"/>
            <a:ext cx="3515127" cy="757130"/>
          </a:xfrm>
        </p:spPr>
        <p:txBody>
          <a:bodyPr/>
          <a:lstStyle>
            <a:lvl1pPr>
              <a:defRPr sz="4800"/>
            </a:lvl1pPr>
          </a:lstStyle>
          <a:p>
            <a:r>
              <a:rPr lang="en-US" dirty="0"/>
              <a:t>Agenda</a:t>
            </a:r>
          </a:p>
        </p:txBody>
      </p:sp>
      <p:sp>
        <p:nvSpPr>
          <p:cNvPr id="16" name="Text Placeholder 15">
            <a:extLst>
              <a:ext uri="{FF2B5EF4-FFF2-40B4-BE49-F238E27FC236}">
                <a16:creationId xmlns:a16="http://schemas.microsoft.com/office/drawing/2014/main" id="{D6865FC1-4496-3245-8BF3-9177449F2C70}"/>
              </a:ext>
            </a:extLst>
          </p:cNvPr>
          <p:cNvSpPr>
            <a:spLocks noGrp="1"/>
          </p:cNvSpPr>
          <p:nvPr>
            <p:ph type="body" sz="quarter" idx="10" hasCustomPrompt="1"/>
          </p:nvPr>
        </p:nvSpPr>
        <p:spPr>
          <a:xfrm>
            <a:off x="5177367" y="393930"/>
            <a:ext cx="6030382" cy="258532"/>
          </a:xfrm>
        </p:spPr>
        <p:txBody>
          <a:bodyPr anchor="t">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18" name="Content Placeholder 17">
            <a:extLst>
              <a:ext uri="{FF2B5EF4-FFF2-40B4-BE49-F238E27FC236}">
                <a16:creationId xmlns:a16="http://schemas.microsoft.com/office/drawing/2014/main" id="{87DF7D97-935E-144D-A6E8-E11A48F12689}"/>
              </a:ext>
            </a:extLst>
          </p:cNvPr>
          <p:cNvSpPr>
            <a:spLocks noGrp="1"/>
          </p:cNvSpPr>
          <p:nvPr>
            <p:ph sz="quarter" idx="11"/>
          </p:nvPr>
        </p:nvSpPr>
        <p:spPr>
          <a:xfrm>
            <a:off x="5176837" y="1082772"/>
            <a:ext cx="6030381" cy="5455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2">
            <a:extLst>
              <a:ext uri="{FF2B5EF4-FFF2-40B4-BE49-F238E27FC236}">
                <a16:creationId xmlns:a16="http://schemas.microsoft.com/office/drawing/2014/main" id="{EFBD4627-DFB5-7040-B276-82D80E00236F}"/>
              </a:ext>
            </a:extLst>
          </p:cNvPr>
          <p:cNvSpPr>
            <a:spLocks noGrp="1"/>
          </p:cNvSpPr>
          <p:nvPr>
            <p:ph type="body" sz="quarter" idx="12" hasCustomPrompt="1"/>
          </p:nvPr>
        </p:nvSpPr>
        <p:spPr>
          <a:xfrm>
            <a:off x="984250" y="2171700"/>
            <a:ext cx="3515111" cy="369332"/>
          </a:xfrm>
        </p:spPr>
        <p:txBody>
          <a:bodyPr>
            <a:spAutoFit/>
          </a:bodyPr>
          <a:lstStyle>
            <a:lvl1pPr marL="0" indent="0">
              <a:buNone/>
              <a:defRPr sz="2000"/>
            </a:lvl1pPr>
          </a:lstStyle>
          <a:p>
            <a:pPr lvl="0"/>
            <a:r>
              <a:rPr lang="en-US" dirty="0"/>
              <a:t>Subhead</a:t>
            </a:r>
          </a:p>
        </p:txBody>
      </p:sp>
      <p:pic>
        <p:nvPicPr>
          <p:cNvPr id="24" name="Image">
            <a:extLst>
              <a:ext uri="{FF2B5EF4-FFF2-40B4-BE49-F238E27FC236}">
                <a16:creationId xmlns:a16="http://schemas.microsoft.com/office/drawing/2014/main" id="{178DF3D9-09CA-A74C-8058-3E28411DE74C}"/>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25" name="Rectangle 24">
            <a:extLst>
              <a:ext uri="{FF2B5EF4-FFF2-40B4-BE49-F238E27FC236}">
                <a16:creationId xmlns:a16="http://schemas.microsoft.com/office/drawing/2014/main" id="{DB1D5278-B268-3D43-889E-2B1543327B6E}"/>
              </a:ext>
            </a:extLst>
          </p:cNvPr>
          <p:cNvSpPr/>
          <p:nvPr userDrawn="1"/>
        </p:nvSpPr>
        <p:spPr>
          <a:xfrm>
            <a:off x="11419925" y="233691"/>
            <a:ext cx="443462" cy="183494"/>
          </a:xfrm>
          <a:prstGeom prst="rect">
            <a:avLst/>
          </a:prstGeom>
        </p:spPr>
        <p:txBody>
          <a:bodyPr wrap="none" lIns="0" tIns="0" rIns="0" bIns="0" anchor="ctr">
            <a:noAutofit/>
          </a:bodyPr>
          <a:lstStyle/>
          <a:p>
            <a:pPr lvl="0" algn="r"/>
            <a:r>
              <a:rPr lang="en-US" sz="1200" spc="-20" baseline="0" dirty="0">
                <a:solidFill>
                  <a:schemeClr val="tx1"/>
                </a:solidFill>
              </a:rPr>
              <a:t>ni.com</a:t>
            </a:r>
          </a:p>
        </p:txBody>
      </p:sp>
    </p:spTree>
    <p:extLst>
      <p:ext uri="{BB962C8B-B14F-4D97-AF65-F5344CB8AC3E}">
        <p14:creationId xmlns:p14="http://schemas.microsoft.com/office/powerpoint/2010/main" val="125359613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enter heading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1893" y="221132"/>
            <a:ext cx="11068215" cy="1143000"/>
          </a:xfrm>
        </p:spPr>
        <p:txBody>
          <a:bodyPr/>
          <a:lstStyle>
            <a:lvl1pPr algn="ctr">
              <a:defRPr sz="3467">
                <a:solidFill>
                  <a:schemeClr val="bg1"/>
                </a:solidFill>
                <a:latin typeface="+mn-lt"/>
              </a:defRPr>
            </a:lvl1pPr>
          </a:lstStyle>
          <a:p>
            <a:r>
              <a:rPr lang="en-US" dirty="0"/>
              <a:t>Click to Edit Heading Text</a:t>
            </a:r>
          </a:p>
        </p:txBody>
      </p:sp>
    </p:spTree>
    <p:extLst>
      <p:ext uri="{BB962C8B-B14F-4D97-AF65-F5344CB8AC3E}">
        <p14:creationId xmlns:p14="http://schemas.microsoft.com/office/powerpoint/2010/main" val="3774664222"/>
      </p:ext>
    </p:extLst>
  </p:cSld>
  <p:clrMapOvr>
    <a:masterClrMapping/>
  </p:clrMapOvr>
  <p:transition spd="slow"/>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EB73BA-8D86-CA43-BE18-68F5F76B47E3}"/>
              </a:ext>
            </a:extLst>
          </p:cNvPr>
          <p:cNvSpPr/>
          <p:nvPr userDrawn="1"/>
        </p:nvSpPr>
        <p:spPr>
          <a:xfrm>
            <a:off x="0" y="1903143"/>
            <a:ext cx="12192000" cy="4954859"/>
          </a:xfrm>
          <a:prstGeom prst="rect">
            <a:avLst/>
          </a:prstGeom>
          <a:solidFill>
            <a:srgbClr val="000000">
              <a:alpha val="40000"/>
            </a:srgbClr>
          </a:solidFill>
          <a:effectLst/>
        </p:spPr>
        <p:txBody>
          <a:bodyPr wrap="square" rtlCol="0" anchor="ctr">
            <a:noAutofit/>
          </a:bodyPr>
          <a:lstStyle/>
          <a:p>
            <a:pPr algn="ctr"/>
            <a:endParaRPr lang="en-US" sz="6667" dirty="0">
              <a:solidFill>
                <a:schemeClr val="bg1">
                  <a:lumMod val="95000"/>
                </a:schemeClr>
              </a:solidFill>
              <a:effectLst>
                <a:outerShdw dist="12700" dir="5400000" algn="tl" rotWithShape="0">
                  <a:schemeClr val="tx2">
                    <a:lumMod val="75000"/>
                    <a:alpha val="50000"/>
                  </a:schemeClr>
                </a:outerShdw>
              </a:effectLst>
              <a:cs typeface="Univers LT Std 45 Light"/>
            </a:endParaRPr>
          </a:p>
        </p:txBody>
      </p:sp>
      <p:sp>
        <p:nvSpPr>
          <p:cNvPr id="14" name="Text Placeholder 13"/>
          <p:cNvSpPr>
            <a:spLocks noGrp="1"/>
          </p:cNvSpPr>
          <p:nvPr>
            <p:ph type="body" sz="quarter" idx="12" hasCustomPrompt="1"/>
          </p:nvPr>
        </p:nvSpPr>
        <p:spPr>
          <a:xfrm>
            <a:off x="1234075" y="3404910"/>
            <a:ext cx="204476" cy="793660"/>
          </a:xfrm>
          <a:prstGeom prst="rect">
            <a:avLst/>
          </a:prstGeom>
        </p:spPr>
        <p:txBody>
          <a:bodyPr vert="horz" bIns="0"/>
          <a:lstStyle>
            <a:lvl1pPr marL="0" indent="0" algn="ctr">
              <a:buNone/>
              <a:defRPr sz="3733" b="0" i="0" spc="0">
                <a:solidFill>
                  <a:schemeClr val="bg1">
                    <a:lumMod val="95000"/>
                  </a:schemeClr>
                </a:solidFill>
                <a:latin typeface="Arial" charset="0"/>
                <a:ea typeface="Arial" charset="0"/>
                <a:cs typeface="Arial" charset="0"/>
              </a:defRPr>
            </a:lvl1pPr>
          </a:lstStyle>
          <a:p>
            <a:pPr lvl="0"/>
            <a:r>
              <a:rPr kumimoji="0" lang="en-US" sz="4667" b="0" i="0" u="none" strike="noStrike" kern="0" cap="none" spc="0" normalizeH="0" baseline="0" noProof="0" dirty="0">
                <a:ln>
                  <a:noFill/>
                </a:ln>
                <a:solidFill>
                  <a:srgbClr val="F2F2F2"/>
                </a:solidFill>
                <a:effectLst/>
                <a:uLnTx/>
                <a:uFillTx/>
                <a:latin typeface="Arial"/>
                <a:cs typeface="Arial"/>
              </a:rPr>
              <a:t>“</a:t>
            </a:r>
            <a:endParaRPr lang="en-US" dirty="0"/>
          </a:p>
        </p:txBody>
      </p:sp>
      <p:sp>
        <p:nvSpPr>
          <p:cNvPr id="6" name="Text Placeholder 5"/>
          <p:cNvSpPr>
            <a:spLocks noGrp="1"/>
          </p:cNvSpPr>
          <p:nvPr>
            <p:ph type="body" sz="quarter" idx="14" hasCustomPrompt="1"/>
          </p:nvPr>
        </p:nvSpPr>
        <p:spPr>
          <a:xfrm>
            <a:off x="7863840" y="6014494"/>
            <a:ext cx="3182517" cy="420564"/>
          </a:xfrm>
          <a:prstGeom prst="rect">
            <a:avLst/>
          </a:prstGeom>
          <a:noFill/>
        </p:spPr>
        <p:txBody>
          <a:bodyPr wrap="square" rtlCol="0">
            <a:spAutoFit/>
          </a:bodyPr>
          <a:lstStyle>
            <a:lvl1pPr marL="325429" indent="-325429" algn="r">
              <a:buNone/>
              <a:defRPr lang="en-US" sz="2133" dirty="0">
                <a:solidFill>
                  <a:schemeClr val="accent4"/>
                </a:solidFill>
                <a:latin typeface="+mj-lt"/>
                <a:ea typeface="+mn-ea"/>
                <a:cs typeface="+mn-cs"/>
              </a:defRPr>
            </a:lvl1pPr>
          </a:lstStyle>
          <a:p>
            <a:pPr marL="0" lvl="0" indent="0" defTabSz="2167460" latinLnBrk="0"/>
            <a:r>
              <a:rPr lang="en-US" dirty="0"/>
              <a:t>—Name, Title, Company</a:t>
            </a:r>
          </a:p>
        </p:txBody>
      </p:sp>
      <p:sp>
        <p:nvSpPr>
          <p:cNvPr id="18" name="Text Placeholder 13"/>
          <p:cNvSpPr>
            <a:spLocks noGrp="1"/>
          </p:cNvSpPr>
          <p:nvPr>
            <p:ph type="body" sz="quarter" idx="15" hasCustomPrompt="1"/>
          </p:nvPr>
        </p:nvSpPr>
        <p:spPr>
          <a:xfrm>
            <a:off x="5147681" y="5220834"/>
            <a:ext cx="204476" cy="793660"/>
          </a:xfrm>
          <a:prstGeom prst="rect">
            <a:avLst/>
          </a:prstGeom>
        </p:spPr>
        <p:txBody>
          <a:bodyPr vert="horz" bIns="0"/>
          <a:lstStyle>
            <a:lvl1pPr marL="0" indent="0" algn="ctr">
              <a:buNone/>
              <a:defRPr sz="3733" b="0" i="0" spc="0">
                <a:solidFill>
                  <a:schemeClr val="bg1">
                    <a:lumMod val="95000"/>
                  </a:schemeClr>
                </a:solidFill>
                <a:latin typeface="Arial" charset="0"/>
                <a:ea typeface="Arial" charset="0"/>
                <a:cs typeface="Arial" charset="0"/>
              </a:defRPr>
            </a:lvl1pPr>
          </a:lstStyle>
          <a:p>
            <a:pPr lvl="0"/>
            <a:r>
              <a:rPr kumimoji="0" lang="en-US" sz="4667" b="0" i="0" u="none" strike="noStrike" kern="0" cap="none" spc="0" normalizeH="0" baseline="0" noProof="0" dirty="0">
                <a:ln>
                  <a:noFill/>
                </a:ln>
                <a:solidFill>
                  <a:srgbClr val="F2F2F2"/>
                </a:solidFill>
                <a:effectLst/>
                <a:uLnTx/>
                <a:uFillTx/>
                <a:latin typeface="Arial"/>
                <a:cs typeface="Arial"/>
              </a:rPr>
              <a:t>”</a:t>
            </a:r>
            <a:endParaRPr lang="en-US" dirty="0"/>
          </a:p>
        </p:txBody>
      </p:sp>
      <p:sp>
        <p:nvSpPr>
          <p:cNvPr id="17" name="Text Placeholder 11"/>
          <p:cNvSpPr>
            <a:spLocks noGrp="1"/>
          </p:cNvSpPr>
          <p:nvPr>
            <p:ph type="body" sz="quarter" idx="16" hasCustomPrompt="1"/>
          </p:nvPr>
        </p:nvSpPr>
        <p:spPr>
          <a:xfrm>
            <a:off x="1234075" y="3559604"/>
            <a:ext cx="9723851" cy="2346305"/>
          </a:xfrm>
          <a:prstGeom prst="rect">
            <a:avLst/>
          </a:prstGeom>
        </p:spPr>
        <p:txBody>
          <a:bodyPr vert="horz"/>
          <a:lstStyle>
            <a:lvl1pPr marL="0" indent="0" algn="ctr">
              <a:buNone/>
              <a:defRPr sz="2400" b="0" i="0" spc="0">
                <a:solidFill>
                  <a:schemeClr val="bg1"/>
                </a:solidFill>
                <a:effectLst/>
                <a:latin typeface="+mj-lt"/>
                <a:ea typeface="Univers Com 45 Light" charset="0"/>
                <a:cs typeface="Univers Com 45 Light" charset="0"/>
              </a:defRPr>
            </a:lvl1pPr>
          </a:lstStyle>
          <a:p>
            <a:pPr lvl="0"/>
            <a:r>
              <a:rPr lang="en-US" dirty="0"/>
              <a:t>Quote Text</a:t>
            </a:r>
          </a:p>
        </p:txBody>
      </p:sp>
      <p:sp>
        <p:nvSpPr>
          <p:cNvPr id="13" name="Picture Placeholder 12"/>
          <p:cNvSpPr>
            <a:spLocks noGrp="1"/>
          </p:cNvSpPr>
          <p:nvPr>
            <p:ph type="pic" sz="quarter" idx="17"/>
          </p:nvPr>
        </p:nvSpPr>
        <p:spPr>
          <a:xfrm>
            <a:off x="4901511" y="737144"/>
            <a:ext cx="2388979" cy="2388979"/>
          </a:xfrm>
          <a:prstGeom prst="ellipse">
            <a:avLst/>
          </a:prstGeom>
          <a:ln w="6350">
            <a:solidFill>
              <a:schemeClr val="accent4"/>
            </a:solidFill>
          </a:ln>
        </p:spPr>
        <p:txBody>
          <a:bodyPr anchor="ctr"/>
          <a:lstStyle>
            <a:lvl1pPr marL="0" marR="0" indent="0" algn="ctr" defTabSz="434170" rtl="0" eaLnBrk="1" fontAlgn="base" latinLnBrk="0" hangingPunct="1">
              <a:lnSpc>
                <a:spcPct val="100000"/>
              </a:lnSpc>
              <a:spcBef>
                <a:spcPct val="20000"/>
              </a:spcBef>
              <a:spcAft>
                <a:spcPct val="0"/>
              </a:spcAft>
              <a:buClrTx/>
              <a:buSzTx/>
              <a:buFont typeface="Arial" charset="0"/>
              <a:buNone/>
              <a:tabLst/>
              <a:defRPr sz="1867"/>
            </a:lvl1pPr>
          </a:lstStyle>
          <a:p>
            <a:r>
              <a:rPr lang="en-US" dirty="0"/>
              <a:t>Click icon to add picture</a:t>
            </a:r>
          </a:p>
        </p:txBody>
      </p:sp>
    </p:spTree>
    <p:extLst>
      <p:ext uri="{BB962C8B-B14F-4D97-AF65-F5344CB8AC3E}">
        <p14:creationId xmlns:p14="http://schemas.microsoft.com/office/powerpoint/2010/main" val="9181558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p:ext uri="{DCECCB84-F9BA-43D5-87BE-67443E8EF086}">
      <p15:sldGuideLst xmlns:p15="http://schemas.microsoft.com/office/powerpoint/2012/main">
        <p15:guide id="1" pos="288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C00C21-8BFC-CD41-A087-551E8D934200}"/>
              </a:ext>
            </a:extLst>
          </p:cNvPr>
          <p:cNvSpPr/>
          <p:nvPr userDrawn="1"/>
        </p:nvSpPr>
        <p:spPr>
          <a:xfrm>
            <a:off x="0" y="1170287"/>
            <a:ext cx="12192000" cy="4377720"/>
          </a:xfrm>
          <a:prstGeom prst="rect">
            <a:avLst/>
          </a:prstGeom>
          <a:solidFill>
            <a:srgbClr val="000000">
              <a:alpha val="40000"/>
            </a:srgbClr>
          </a:solidFill>
          <a:effectLst/>
        </p:spPr>
        <p:txBody>
          <a:bodyPr wrap="square" rtlCol="0" anchor="ctr">
            <a:noAutofit/>
          </a:bodyPr>
          <a:lstStyle/>
          <a:p>
            <a:pPr algn="ctr"/>
            <a:endParaRPr lang="en-US" sz="6667" dirty="0">
              <a:solidFill>
                <a:schemeClr val="bg1">
                  <a:lumMod val="95000"/>
                </a:schemeClr>
              </a:solidFill>
              <a:effectLst>
                <a:outerShdw dist="12700" dir="5400000" algn="tl" rotWithShape="0">
                  <a:schemeClr val="tx2">
                    <a:lumMod val="75000"/>
                    <a:alpha val="50000"/>
                  </a:schemeClr>
                </a:outerShdw>
              </a:effectLst>
              <a:cs typeface="Univers LT Std 45 Light"/>
            </a:endParaRPr>
          </a:p>
        </p:txBody>
      </p:sp>
      <p:sp>
        <p:nvSpPr>
          <p:cNvPr id="12" name="Text Placeholder 11"/>
          <p:cNvSpPr>
            <a:spLocks noGrp="1"/>
          </p:cNvSpPr>
          <p:nvPr>
            <p:ph type="body" sz="quarter" idx="11" hasCustomPrompt="1"/>
          </p:nvPr>
        </p:nvSpPr>
        <p:spPr>
          <a:xfrm>
            <a:off x="603251" y="1672424"/>
            <a:ext cx="10985500" cy="2824225"/>
          </a:xfrm>
          <a:prstGeom prst="rect">
            <a:avLst/>
          </a:prstGeom>
        </p:spPr>
        <p:txBody>
          <a:bodyPr vert="horz"/>
          <a:lstStyle>
            <a:lvl1pPr marL="0" indent="0" algn="ctr">
              <a:buNone/>
              <a:defRPr sz="2400" b="0" i="0" spc="0">
                <a:solidFill>
                  <a:schemeClr val="bg1"/>
                </a:solidFill>
                <a:effectLst/>
                <a:latin typeface="+mj-lt"/>
                <a:ea typeface="Univers Com 45 Light" charset="0"/>
                <a:cs typeface="Univers Com 45 Light" charset="0"/>
              </a:defRPr>
            </a:lvl1pPr>
          </a:lstStyle>
          <a:p>
            <a:pPr lvl="0"/>
            <a:r>
              <a:rPr lang="en-US" dirty="0"/>
              <a:t>Quote Text</a:t>
            </a:r>
          </a:p>
        </p:txBody>
      </p:sp>
      <p:sp>
        <p:nvSpPr>
          <p:cNvPr id="14" name="Text Placeholder 13"/>
          <p:cNvSpPr>
            <a:spLocks noGrp="1"/>
          </p:cNvSpPr>
          <p:nvPr>
            <p:ph type="body" sz="quarter" idx="12" hasCustomPrompt="1"/>
          </p:nvPr>
        </p:nvSpPr>
        <p:spPr>
          <a:xfrm>
            <a:off x="489733" y="1550173"/>
            <a:ext cx="278335" cy="793660"/>
          </a:xfrm>
          <a:prstGeom prst="rect">
            <a:avLst/>
          </a:prstGeom>
        </p:spPr>
        <p:txBody>
          <a:bodyPr vert="horz" bIns="0"/>
          <a:lstStyle>
            <a:lvl1pPr marL="0" indent="0" algn="ctr">
              <a:buNone/>
              <a:defRPr sz="3733" b="0" i="0" spc="0">
                <a:solidFill>
                  <a:schemeClr val="bg1">
                    <a:lumMod val="95000"/>
                  </a:schemeClr>
                </a:solidFill>
                <a:latin typeface="Arial" charset="0"/>
                <a:ea typeface="Arial" charset="0"/>
                <a:cs typeface="Arial" charset="0"/>
              </a:defRPr>
            </a:lvl1pPr>
          </a:lstStyle>
          <a:p>
            <a:pPr lvl="0"/>
            <a:r>
              <a:rPr kumimoji="0" lang="en-US" sz="4667" b="0" i="0" u="none" strike="noStrike" kern="0" cap="none" spc="0" normalizeH="0" baseline="0" noProof="0" dirty="0">
                <a:ln>
                  <a:noFill/>
                </a:ln>
                <a:solidFill>
                  <a:srgbClr val="F2F2F2"/>
                </a:solidFill>
                <a:effectLst/>
                <a:uLnTx/>
                <a:uFillTx/>
                <a:latin typeface="Arial"/>
                <a:cs typeface="Arial"/>
              </a:rPr>
              <a:t>“</a:t>
            </a:r>
            <a:endParaRPr lang="en-US" dirty="0"/>
          </a:p>
        </p:txBody>
      </p:sp>
      <p:sp>
        <p:nvSpPr>
          <p:cNvPr id="6" name="Text Placeholder 5"/>
          <p:cNvSpPr>
            <a:spLocks noGrp="1"/>
          </p:cNvSpPr>
          <p:nvPr>
            <p:ph type="body" sz="quarter" idx="14" hasCustomPrompt="1"/>
          </p:nvPr>
        </p:nvSpPr>
        <p:spPr>
          <a:xfrm>
            <a:off x="8219441" y="4605234"/>
            <a:ext cx="3369311" cy="420564"/>
          </a:xfrm>
          <a:prstGeom prst="rect">
            <a:avLst/>
          </a:prstGeom>
        </p:spPr>
        <p:txBody>
          <a:bodyPr wrap="square">
            <a:spAutoFit/>
          </a:bodyPr>
          <a:lstStyle>
            <a:lvl1pPr algn="r">
              <a:buFontTx/>
              <a:buNone/>
              <a:defRPr lang="en-US" sz="2133" dirty="0" smtClean="0">
                <a:solidFill>
                  <a:schemeClr val="accent4"/>
                </a:solidFill>
                <a:latin typeface="+mj-lt"/>
                <a:ea typeface="+mn-ea"/>
                <a:cs typeface="+mn-cs"/>
              </a:defRPr>
            </a:lvl1pPr>
          </a:lstStyle>
          <a:p>
            <a:pPr marL="0" marR="0" lvl="0" indent="0" defTabSz="2167460" latinLnBrk="0">
              <a:lnSpc>
                <a:spcPct val="100000"/>
              </a:lnSpc>
              <a:buClrTx/>
              <a:buSzTx/>
              <a:buNone/>
              <a:tabLst/>
            </a:pPr>
            <a:r>
              <a:rPr lang="en-US" dirty="0"/>
              <a:t>—Name, Title, Company</a:t>
            </a:r>
          </a:p>
        </p:txBody>
      </p:sp>
      <p:sp>
        <p:nvSpPr>
          <p:cNvPr id="11" name="Text Placeholder 13"/>
          <p:cNvSpPr>
            <a:spLocks noGrp="1"/>
          </p:cNvSpPr>
          <p:nvPr>
            <p:ph type="body" sz="quarter" idx="15" hasCustomPrompt="1"/>
          </p:nvPr>
        </p:nvSpPr>
        <p:spPr>
          <a:xfrm>
            <a:off x="8407606" y="3702989"/>
            <a:ext cx="278335" cy="793660"/>
          </a:xfrm>
          <a:prstGeom prst="rect">
            <a:avLst/>
          </a:prstGeom>
        </p:spPr>
        <p:txBody>
          <a:bodyPr vert="horz" bIns="0"/>
          <a:lstStyle>
            <a:lvl1pPr marL="0" indent="0" algn="ctr">
              <a:buNone/>
              <a:defRPr sz="3733" b="0" i="0" spc="0">
                <a:solidFill>
                  <a:schemeClr val="bg1">
                    <a:lumMod val="95000"/>
                  </a:schemeClr>
                </a:solidFill>
                <a:latin typeface="Arial" charset="0"/>
                <a:ea typeface="Arial" charset="0"/>
                <a:cs typeface="Arial" charset="0"/>
              </a:defRPr>
            </a:lvl1pPr>
          </a:lstStyle>
          <a:p>
            <a:pPr lvl="0"/>
            <a:r>
              <a:rPr kumimoji="0" lang="en-US" sz="4667" b="0" i="0" u="none" strike="noStrike" kern="0" cap="none" spc="0" normalizeH="0" baseline="0" noProof="0">
                <a:ln>
                  <a:noFill/>
                </a:ln>
                <a:solidFill>
                  <a:srgbClr val="F2F2F2"/>
                </a:solidFill>
                <a:effectLst/>
                <a:uLnTx/>
                <a:uFillTx/>
                <a:latin typeface="Arial"/>
                <a:cs typeface="Arial"/>
              </a:rPr>
              <a:t>”</a:t>
            </a:r>
            <a:endParaRPr lang="en-US" dirty="0"/>
          </a:p>
        </p:txBody>
      </p:sp>
    </p:spTree>
    <p:extLst>
      <p:ext uri="{BB962C8B-B14F-4D97-AF65-F5344CB8AC3E}">
        <p14:creationId xmlns:p14="http://schemas.microsoft.com/office/powerpoint/2010/main" val="40007273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 image with text on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251" y="2857500"/>
            <a:ext cx="4883149" cy="1143000"/>
          </a:xfrm>
        </p:spPr>
        <p:txBody>
          <a:bodyPr/>
          <a:lstStyle>
            <a:lvl1pPr algn="r">
              <a:defRPr sz="2667" spc="0">
                <a:solidFill>
                  <a:schemeClr val="bg1"/>
                </a:solidFill>
                <a:latin typeface="+mn-lt"/>
              </a:defRPr>
            </a:lvl1pPr>
          </a:lstStyle>
          <a:p>
            <a:r>
              <a:rPr lang="en-US" dirty="0"/>
              <a:t>Click to add headline</a:t>
            </a:r>
          </a:p>
        </p:txBody>
      </p:sp>
      <p:sp>
        <p:nvSpPr>
          <p:cNvPr id="4" name="Picture Placeholder 3"/>
          <p:cNvSpPr>
            <a:spLocks noGrp="1"/>
          </p:cNvSpPr>
          <p:nvPr>
            <p:ph type="pic" sz="quarter" idx="10" hasCustomPrompt="1"/>
          </p:nvPr>
        </p:nvSpPr>
        <p:spPr>
          <a:xfrm>
            <a:off x="6100762" y="0"/>
            <a:ext cx="6091239" cy="6858000"/>
          </a:xfrm>
          <a:prstGeom prst="rect">
            <a:avLst/>
          </a:prstGeom>
          <a:noFill/>
        </p:spPr>
        <p:txBody>
          <a:bodyPr vert="horz" anchor="ctr"/>
          <a:lstStyle>
            <a:lvl1pPr marL="380990" marR="0" indent="-380990" algn="ctr" defTabSz="434170" rtl="0" eaLnBrk="1" fontAlgn="base" latinLnBrk="0" hangingPunct="1">
              <a:lnSpc>
                <a:spcPct val="100000"/>
              </a:lnSpc>
              <a:spcBef>
                <a:spcPct val="0"/>
              </a:spcBef>
              <a:spcAft>
                <a:spcPct val="0"/>
              </a:spcAft>
              <a:buClrTx/>
              <a:buSzTx/>
              <a:buFont typeface="Arial" charset="0"/>
              <a:buNone/>
              <a:tabLst/>
              <a:defRPr lang="en-US" sz="2000" b="0" i="0" spc="0" dirty="0">
                <a:solidFill>
                  <a:srgbClr val="F2F2F2"/>
                </a:solidFill>
                <a:effectLst/>
                <a:latin typeface="+mn-lt"/>
                <a:ea typeface="Univers Com 45 Light" charset="0"/>
                <a:cs typeface="Univers Com 45 Light" charset="0"/>
              </a:defRPr>
            </a:lvl1pPr>
          </a:lstStyle>
          <a:p>
            <a:pPr marL="0" marR="0" lvl="0" indent="0" algn="ctr" defTabSz="434170" rtl="0" eaLnBrk="1" fontAlgn="base" latinLnBrk="0" hangingPunct="1">
              <a:lnSpc>
                <a:spcPct val="100000"/>
              </a:lnSpc>
              <a:spcBef>
                <a:spcPct val="0"/>
              </a:spcBef>
              <a:spcAft>
                <a:spcPct val="0"/>
              </a:spcAft>
              <a:buClrTx/>
              <a:buSzTx/>
              <a:tabLst/>
              <a:defRPr/>
            </a:pPr>
            <a:r>
              <a:rPr lang="en-US" dirty="0"/>
              <a:t>Click Icon to add illustration/picture</a:t>
            </a:r>
          </a:p>
        </p:txBody>
      </p:sp>
    </p:spTree>
    <p:extLst>
      <p:ext uri="{BB962C8B-B14F-4D97-AF65-F5344CB8AC3E}">
        <p14:creationId xmlns:p14="http://schemas.microsoft.com/office/powerpoint/2010/main" val="2012292766"/>
      </p:ext>
    </p:extLst>
  </p:cSld>
  <p:clrMapOvr>
    <a:masterClrMapping/>
  </p:clrMapOvr>
  <p:transition spd="slow"/>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 image with text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05599" y="2857500"/>
            <a:ext cx="4883151" cy="1143000"/>
          </a:xfrm>
        </p:spPr>
        <p:txBody>
          <a:bodyPr/>
          <a:lstStyle>
            <a:lvl1pPr algn="l">
              <a:defRPr sz="2667" spc="0">
                <a:solidFill>
                  <a:schemeClr val="bg1"/>
                </a:solidFill>
                <a:latin typeface="+mn-lt"/>
              </a:defRPr>
            </a:lvl1pPr>
          </a:lstStyle>
          <a:p>
            <a:r>
              <a:rPr lang="en-US" dirty="0"/>
              <a:t>Click to add headline</a:t>
            </a:r>
          </a:p>
        </p:txBody>
      </p:sp>
      <p:sp>
        <p:nvSpPr>
          <p:cNvPr id="3" name="Picture Placeholder 3"/>
          <p:cNvSpPr>
            <a:spLocks noGrp="1"/>
          </p:cNvSpPr>
          <p:nvPr>
            <p:ph type="pic" sz="quarter" idx="10" hasCustomPrompt="1"/>
          </p:nvPr>
        </p:nvSpPr>
        <p:spPr>
          <a:xfrm>
            <a:off x="1" y="0"/>
            <a:ext cx="6091239" cy="6858000"/>
          </a:xfrm>
          <a:prstGeom prst="rect">
            <a:avLst/>
          </a:prstGeom>
          <a:noFill/>
        </p:spPr>
        <p:txBody>
          <a:bodyPr vert="horz" anchor="ctr"/>
          <a:lstStyle>
            <a:lvl1pPr marL="0" marR="0" indent="0" algn="ctr" defTabSz="434170" rtl="0" eaLnBrk="1" fontAlgn="base" latinLnBrk="0" hangingPunct="1">
              <a:lnSpc>
                <a:spcPct val="100000"/>
              </a:lnSpc>
              <a:spcBef>
                <a:spcPct val="0"/>
              </a:spcBef>
              <a:spcAft>
                <a:spcPct val="0"/>
              </a:spcAft>
              <a:buClrTx/>
              <a:buSzTx/>
              <a:buFont typeface="Arial" charset="0"/>
              <a:buNone/>
              <a:tabLst/>
              <a:defRPr lang="en-US" sz="2000" b="0" i="0" kern="1200" spc="0" dirty="0" smtClean="0">
                <a:solidFill>
                  <a:schemeClr val="bg1">
                    <a:lumMod val="95000"/>
                  </a:schemeClr>
                </a:solidFill>
                <a:effectLst/>
                <a:latin typeface="+mn-lt"/>
                <a:ea typeface="Univers Com 45 Light" charset="0"/>
                <a:cs typeface="Univers Com 45 Light" charset="0"/>
              </a:defRPr>
            </a:lvl1pPr>
          </a:lstStyle>
          <a:p>
            <a:pPr marL="0" marR="0" lvl="0" indent="0" algn="ctr" defTabSz="434170" rtl="0" eaLnBrk="1" fontAlgn="base" latinLnBrk="0" hangingPunct="1">
              <a:lnSpc>
                <a:spcPct val="100000"/>
              </a:lnSpc>
              <a:spcBef>
                <a:spcPct val="0"/>
              </a:spcBef>
              <a:spcAft>
                <a:spcPct val="0"/>
              </a:spcAft>
              <a:buClrTx/>
              <a:buSzTx/>
              <a:buFont typeface="Arial" charset="0"/>
              <a:buNone/>
              <a:tabLst/>
              <a:defRPr/>
            </a:pPr>
            <a:r>
              <a:rPr lang="en-US" dirty="0"/>
              <a:t>Click Icon to add illustration/picture</a:t>
            </a:r>
          </a:p>
        </p:txBody>
      </p:sp>
    </p:spTree>
    <p:extLst>
      <p:ext uri="{BB962C8B-B14F-4D97-AF65-F5344CB8AC3E}">
        <p14:creationId xmlns:p14="http://schemas.microsoft.com/office/powerpoint/2010/main" val="30662737"/>
      </p:ext>
    </p:extLst>
  </p:cSld>
  <p:clrMapOvr>
    <a:masterClrMapping/>
  </p:clrMapOvr>
  <p:transition spd="slow"/>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images">
    <p:bg>
      <p:bgPr>
        <a:solidFill>
          <a:srgbClr val="363A45"/>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2"/>
          </p:nvPr>
        </p:nvSpPr>
        <p:spPr>
          <a:xfrm>
            <a:off x="6277689" y="986367"/>
            <a:ext cx="5311063"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3" name="Picture Placeholder 2"/>
          <p:cNvSpPr>
            <a:spLocks noGrp="1"/>
          </p:cNvSpPr>
          <p:nvPr>
            <p:ph type="pic" sz="quarter" idx="10"/>
          </p:nvPr>
        </p:nvSpPr>
        <p:spPr>
          <a:xfrm>
            <a:off x="603252" y="986367"/>
            <a:ext cx="5322267" cy="4876800"/>
          </a:xfrm>
          <a:prstGeom prst="rect">
            <a:avLst/>
          </a:prstGeom>
          <a:ln>
            <a:noFill/>
          </a:ln>
        </p:spPr>
        <p:txBody>
          <a:bodyPr anchor="ctr"/>
          <a:lstStyle>
            <a:lvl1pPr marL="0" indent="0" algn="ctr" defTabSz="434170" rtl="0" eaLnBrk="1" fontAlgn="base" hangingPunct="1">
              <a:spcBef>
                <a:spcPct val="20000"/>
              </a:spcBef>
              <a:spcAft>
                <a:spcPct val="0"/>
              </a:spcAft>
              <a:buFont typeface="Arial" charset="0"/>
              <a:buNone/>
              <a:defRPr lang="en-US" sz="1600" b="0" i="0" kern="1200" dirty="0">
                <a:solidFill>
                  <a:schemeClr val="bg1">
                    <a:lumMod val="95000"/>
                  </a:schemeClr>
                </a:solidFill>
                <a:latin typeface="+mn-lt"/>
                <a:ea typeface="ＭＳ Ｐゴシック" charset="0"/>
                <a:cs typeface="Univers Com 55 Roman" charset="0"/>
              </a:defRPr>
            </a:lvl1pPr>
          </a:lstStyle>
          <a:p>
            <a:r>
              <a:rPr lang="en-US" dirty="0"/>
              <a:t>Click icon to add picture</a:t>
            </a:r>
          </a:p>
        </p:txBody>
      </p:sp>
    </p:spTree>
    <p:extLst>
      <p:ext uri="{BB962C8B-B14F-4D97-AF65-F5344CB8AC3E}">
        <p14:creationId xmlns:p14="http://schemas.microsoft.com/office/powerpoint/2010/main" val="1176690327"/>
      </p:ext>
    </p:extLst>
  </p:cSld>
  <p:clrMapOvr>
    <a:masterClrMapping/>
  </p:clrMapOvr>
  <p:transition spd="slow"/>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2 images">
    <p:bg>
      <p:bgPr>
        <a:solidFill>
          <a:srgbClr val="363A45"/>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2"/>
          </p:nvPr>
        </p:nvSpPr>
        <p:spPr>
          <a:xfrm>
            <a:off x="4383024" y="986367"/>
            <a:ext cx="7205728"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3" name="Picture Placeholder 2"/>
          <p:cNvSpPr>
            <a:spLocks noGrp="1"/>
          </p:cNvSpPr>
          <p:nvPr>
            <p:ph type="pic" sz="quarter" idx="10"/>
          </p:nvPr>
        </p:nvSpPr>
        <p:spPr>
          <a:xfrm>
            <a:off x="603252" y="986367"/>
            <a:ext cx="3427601" cy="4876800"/>
          </a:xfrm>
          <a:prstGeom prst="rect">
            <a:avLst/>
          </a:prstGeom>
          <a:ln>
            <a:noFill/>
          </a:ln>
        </p:spPr>
        <p:txBody>
          <a:bodyPr anchor="ctr"/>
          <a:lstStyle>
            <a:lvl1pPr marL="0" indent="0" algn="ctr" defTabSz="434170" rtl="0" eaLnBrk="1" fontAlgn="base" hangingPunct="1">
              <a:spcBef>
                <a:spcPct val="20000"/>
              </a:spcBef>
              <a:spcAft>
                <a:spcPct val="0"/>
              </a:spcAft>
              <a:buFont typeface="Arial" charset="0"/>
              <a:buNone/>
              <a:defRPr lang="en-US" sz="1600" b="0" i="0" kern="1200" dirty="0">
                <a:solidFill>
                  <a:schemeClr val="bg1">
                    <a:lumMod val="95000"/>
                  </a:schemeClr>
                </a:solidFill>
                <a:latin typeface="+mn-lt"/>
                <a:ea typeface="ＭＳ Ｐゴシック" charset="0"/>
                <a:cs typeface="Univers Com 55 Roman" charset="0"/>
              </a:defRPr>
            </a:lvl1pPr>
          </a:lstStyle>
          <a:p>
            <a:r>
              <a:rPr lang="en-US" dirty="0"/>
              <a:t>Click icon to add picture</a:t>
            </a:r>
          </a:p>
        </p:txBody>
      </p:sp>
    </p:spTree>
    <p:extLst>
      <p:ext uri="{BB962C8B-B14F-4D97-AF65-F5344CB8AC3E}">
        <p14:creationId xmlns:p14="http://schemas.microsoft.com/office/powerpoint/2010/main" val="2768525770"/>
      </p:ext>
    </p:extLst>
  </p:cSld>
  <p:clrMapOvr>
    <a:masterClrMapping/>
  </p:clrMapOvr>
  <p:transition spd="slow"/>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 images">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4299" y="986367"/>
            <a:ext cx="3426556"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4" name="Picture Placeholder 2"/>
          <p:cNvSpPr>
            <a:spLocks noGrp="1"/>
          </p:cNvSpPr>
          <p:nvPr>
            <p:ph type="pic" sz="quarter" idx="11"/>
          </p:nvPr>
        </p:nvSpPr>
        <p:spPr>
          <a:xfrm>
            <a:off x="8161148" y="986367"/>
            <a:ext cx="3425952"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5" name="Picture Placeholder 2"/>
          <p:cNvSpPr>
            <a:spLocks noGrp="1"/>
          </p:cNvSpPr>
          <p:nvPr>
            <p:ph type="pic" sz="quarter" idx="12"/>
          </p:nvPr>
        </p:nvSpPr>
        <p:spPr>
          <a:xfrm>
            <a:off x="4383025" y="986367"/>
            <a:ext cx="3425952"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Tree>
    <p:extLst>
      <p:ext uri="{BB962C8B-B14F-4D97-AF65-F5344CB8AC3E}">
        <p14:creationId xmlns:p14="http://schemas.microsoft.com/office/powerpoint/2010/main" val="2758348970"/>
      </p:ext>
    </p:extLst>
  </p:cSld>
  <p:clrMapOvr>
    <a:masterClrMapping/>
  </p:clrMapOvr>
  <p:transition spd="slow"/>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3 images">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3426556" cy="68580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4" name="Picture Placeholder 2"/>
          <p:cNvSpPr>
            <a:spLocks noGrp="1"/>
          </p:cNvSpPr>
          <p:nvPr>
            <p:ph type="pic" sz="quarter" idx="11"/>
          </p:nvPr>
        </p:nvSpPr>
        <p:spPr>
          <a:xfrm>
            <a:off x="3778725" y="3774220"/>
            <a:ext cx="3425952" cy="3067216"/>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5" name="Picture Placeholder 2"/>
          <p:cNvSpPr>
            <a:spLocks noGrp="1"/>
          </p:cNvSpPr>
          <p:nvPr>
            <p:ph type="pic" sz="quarter" idx="12"/>
          </p:nvPr>
        </p:nvSpPr>
        <p:spPr>
          <a:xfrm>
            <a:off x="3778726" y="1"/>
            <a:ext cx="3425953" cy="34290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8" name="Text Placeholder 7"/>
          <p:cNvSpPr>
            <a:spLocks noGrp="1"/>
          </p:cNvSpPr>
          <p:nvPr>
            <p:ph type="body" sz="quarter" idx="13" hasCustomPrompt="1"/>
          </p:nvPr>
        </p:nvSpPr>
        <p:spPr>
          <a:xfrm>
            <a:off x="7622650" y="3032097"/>
            <a:ext cx="4287997" cy="1219201"/>
          </a:xfrm>
          <a:prstGeom prst="rect">
            <a:avLst/>
          </a:prstGeom>
        </p:spPr>
        <p:txBody>
          <a:bodyPr/>
          <a:lstStyle>
            <a:lvl1pPr marL="0" indent="0">
              <a:buNone/>
              <a:defRPr sz="2667">
                <a:solidFill>
                  <a:schemeClr val="bg1"/>
                </a:solidFill>
              </a:defRPr>
            </a:lvl1pPr>
            <a:lvl2pPr marL="435361" indent="0">
              <a:buNone/>
              <a:defRPr/>
            </a:lvl2pPr>
            <a:lvl3pPr marL="871118" indent="0">
              <a:buNone/>
              <a:defRPr/>
            </a:lvl3pPr>
            <a:lvl4pPr marL="1306479" indent="0">
              <a:buNone/>
              <a:defRPr/>
            </a:lvl4pPr>
            <a:lvl5pPr marL="1741047" indent="0">
              <a:buNone/>
              <a:defRPr/>
            </a:lvl5pPr>
          </a:lstStyle>
          <a:p>
            <a:pPr lvl="0"/>
            <a:r>
              <a:rPr lang="en-US" dirty="0"/>
              <a:t>Click to add headline</a:t>
            </a:r>
          </a:p>
        </p:txBody>
      </p:sp>
    </p:spTree>
    <p:extLst>
      <p:ext uri="{BB962C8B-B14F-4D97-AF65-F5344CB8AC3E}">
        <p14:creationId xmlns:p14="http://schemas.microsoft.com/office/powerpoint/2010/main" val="2488034293"/>
      </p:ext>
    </p:extLst>
  </p:cSld>
  <p:clrMapOvr>
    <a:masterClrMapping/>
  </p:clrMapOvr>
  <p:transition spd="slow"/>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3 images">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3251" y="986367"/>
            <a:ext cx="2574421"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4" name="Picture Placeholder 2"/>
          <p:cNvSpPr>
            <a:spLocks noGrp="1"/>
          </p:cNvSpPr>
          <p:nvPr>
            <p:ph type="pic" sz="quarter" idx="11"/>
          </p:nvPr>
        </p:nvSpPr>
        <p:spPr>
          <a:xfrm>
            <a:off x="9014783" y="986367"/>
            <a:ext cx="2573968"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5" name="Picture Placeholder 2"/>
          <p:cNvSpPr>
            <a:spLocks noGrp="1"/>
          </p:cNvSpPr>
          <p:nvPr>
            <p:ph type="pic" sz="quarter" idx="12"/>
          </p:nvPr>
        </p:nvSpPr>
        <p:spPr>
          <a:xfrm>
            <a:off x="6210605" y="986367"/>
            <a:ext cx="2573968"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6" name="Picture Placeholder 5"/>
          <p:cNvSpPr>
            <a:spLocks noGrp="1"/>
          </p:cNvSpPr>
          <p:nvPr>
            <p:ph type="pic" sz="quarter" idx="13"/>
          </p:nvPr>
        </p:nvSpPr>
        <p:spPr>
          <a:xfrm>
            <a:off x="3407883" y="986367"/>
            <a:ext cx="2572512" cy="4876800"/>
          </a:xfrm>
          <a:prstGeom prst="rect">
            <a:avLst/>
          </a:prstGeom>
          <a:ln>
            <a:noFill/>
          </a:ln>
        </p:spPr>
        <p:txBody>
          <a:bodyPr anchor="ctr"/>
          <a:lstStyle>
            <a:lvl1pPr marL="325429" indent="-325429" algn="ctr">
              <a:buNone/>
              <a:defRPr lang="en-US" sz="1600" b="0" i="0" dirty="0">
                <a:solidFill>
                  <a:schemeClr val="bg1">
                    <a:lumMod val="95000"/>
                  </a:schemeClr>
                </a:solidFill>
                <a:latin typeface="+mn-lt"/>
                <a:cs typeface="Univers Com 55 Roman" charset="0"/>
              </a:defRPr>
            </a:lvl1pPr>
          </a:lstStyle>
          <a:p>
            <a:pPr marL="0" lvl="0" indent="0" algn="ctr"/>
            <a:r>
              <a:rPr lang="en-US" dirty="0"/>
              <a:t>Click icon to add picture</a:t>
            </a:r>
          </a:p>
        </p:txBody>
      </p:sp>
    </p:spTree>
    <p:extLst>
      <p:ext uri="{BB962C8B-B14F-4D97-AF65-F5344CB8AC3E}">
        <p14:creationId xmlns:p14="http://schemas.microsoft.com/office/powerpoint/2010/main" val="1444437156"/>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1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F585-5101-8C47-BBE7-82D71209AF6B}"/>
              </a:ext>
            </a:extLst>
          </p:cNvPr>
          <p:cNvSpPr>
            <a:spLocks noGrp="1"/>
          </p:cNvSpPr>
          <p:nvPr>
            <p:ph type="title" hasCustomPrompt="1"/>
          </p:nvPr>
        </p:nvSpPr>
        <p:spPr>
          <a:xfrm>
            <a:off x="985838" y="695225"/>
            <a:ext cx="10877970" cy="590931"/>
          </a:xfrm>
        </p:spPr>
        <p:txBody>
          <a:bodyPr lIns="0" rIns="0"/>
          <a:lstStyle/>
          <a:p>
            <a:r>
              <a:rPr lang="en-US" dirty="0"/>
              <a:t>Slide Title</a:t>
            </a:r>
          </a:p>
        </p:txBody>
      </p:sp>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0" name="Content Placeholder 9">
            <a:extLst>
              <a:ext uri="{FF2B5EF4-FFF2-40B4-BE49-F238E27FC236}">
                <a16:creationId xmlns:a16="http://schemas.microsoft.com/office/drawing/2014/main" id="{32347679-7AB8-114A-AB6E-C761C8D41B95}"/>
              </a:ext>
            </a:extLst>
          </p:cNvPr>
          <p:cNvSpPr>
            <a:spLocks noGrp="1"/>
          </p:cNvSpPr>
          <p:nvPr>
            <p:ph sz="quarter" idx="10"/>
          </p:nvPr>
        </p:nvSpPr>
        <p:spPr>
          <a:xfrm>
            <a:off x="985837" y="1395694"/>
            <a:ext cx="10877549" cy="5135151"/>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97606D22-175E-BF40-8DFD-DEA5AE8FA4D8}"/>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tx1"/>
                </a:solidFill>
              </a:rPr>
              <a:t>ni.com</a:t>
            </a:r>
          </a:p>
        </p:txBody>
      </p:sp>
      <p:pic>
        <p:nvPicPr>
          <p:cNvPr id="8" name="Picture 7">
            <a:extLst>
              <a:ext uri="{FF2B5EF4-FFF2-40B4-BE49-F238E27FC236}">
                <a16:creationId xmlns:a16="http://schemas.microsoft.com/office/drawing/2014/main" id="{41238CCC-8785-8C45-9A10-C1E3943853A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84653" t="1098"/>
          <a:stretch/>
        </p:blipFill>
        <p:spPr>
          <a:xfrm rot="10800000">
            <a:off x="-2" y="0"/>
            <a:ext cx="152401" cy="6857992"/>
          </a:xfrm>
          <a:prstGeom prst="rect">
            <a:avLst/>
          </a:prstGeom>
        </p:spPr>
      </p:pic>
    </p:spTree>
    <p:extLst>
      <p:ext uri="{BB962C8B-B14F-4D97-AF65-F5344CB8AC3E}">
        <p14:creationId xmlns:p14="http://schemas.microsoft.com/office/powerpoint/2010/main" val="261664446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 images with center box">
    <p:bg>
      <p:bgPr>
        <a:solidFill>
          <a:srgbClr val="363A45"/>
        </a:solidFill>
        <a:effectLst/>
      </p:bgPr>
    </p:bg>
    <p:spTree>
      <p:nvGrpSpPr>
        <p:cNvPr id="1" name=""/>
        <p:cNvGrpSpPr/>
        <p:nvPr/>
      </p:nvGrpSpPr>
      <p:grpSpPr>
        <a:xfrm>
          <a:off x="0" y="0"/>
          <a:ext cx="0" cy="0"/>
          <a:chOff x="0" y="0"/>
          <a:chExt cx="0" cy="0"/>
        </a:xfrm>
      </p:grpSpPr>
      <p:sp>
        <p:nvSpPr>
          <p:cNvPr id="5" name="Text Placeholder 14"/>
          <p:cNvSpPr>
            <a:spLocks noGrp="1"/>
          </p:cNvSpPr>
          <p:nvPr>
            <p:ph type="body" sz="quarter" idx="15" hasCustomPrompt="1"/>
          </p:nvPr>
        </p:nvSpPr>
        <p:spPr>
          <a:xfrm>
            <a:off x="4047695" y="986367"/>
            <a:ext cx="4085167" cy="4876800"/>
          </a:xfrm>
          <a:prstGeom prst="rect">
            <a:avLst/>
          </a:prstGeom>
        </p:spPr>
        <p:txBody>
          <a:bodyPr/>
          <a:lstStyle>
            <a:lvl1pPr marL="0" indent="0" algn="ctr">
              <a:buNone/>
              <a:defRPr sz="1600" b="0" i="0" baseline="0">
                <a:solidFill>
                  <a:schemeClr val="bg1">
                    <a:lumMod val="95000"/>
                  </a:schemeClr>
                </a:solidFill>
                <a:latin typeface="+mn-lt"/>
                <a:ea typeface="Univers Com 45 Light" charset="0"/>
                <a:cs typeface="Univers Com 45 Light" charset="0"/>
              </a:defRPr>
            </a:lvl1pPr>
          </a:lstStyle>
          <a:p>
            <a:pPr lvl="0"/>
            <a:r>
              <a:rPr lang="en-US" dirty="0"/>
              <a:t>Add color to box</a:t>
            </a:r>
          </a:p>
          <a:p>
            <a:pPr lvl="0"/>
            <a:endParaRPr lang="en-US" dirty="0"/>
          </a:p>
        </p:txBody>
      </p:sp>
      <p:sp>
        <p:nvSpPr>
          <p:cNvPr id="7" name="Picture Placeholder 12"/>
          <p:cNvSpPr>
            <a:spLocks noGrp="1"/>
          </p:cNvSpPr>
          <p:nvPr>
            <p:ph type="pic" sz="quarter" idx="14" hasCustomPrompt="1"/>
          </p:nvPr>
        </p:nvSpPr>
        <p:spPr>
          <a:xfrm>
            <a:off x="5645776" y="2155933"/>
            <a:ext cx="900448" cy="409467"/>
          </a:xfrm>
          <a:prstGeom prst="rect">
            <a:avLst/>
          </a:prstGeom>
        </p:spPr>
        <p:txBody>
          <a:bodyPr anchor="ctr"/>
          <a:lstStyle>
            <a:lvl1pPr marL="0" indent="0" algn="ctr">
              <a:buNone/>
              <a:defRPr sz="1600" b="0" i="0">
                <a:solidFill>
                  <a:schemeClr val="bg1">
                    <a:lumMod val="95000"/>
                  </a:schemeClr>
                </a:solidFill>
                <a:latin typeface="+mn-lt"/>
                <a:ea typeface="Univers Com 45 Light" charset="0"/>
                <a:cs typeface="Univers Com 45 Light" charset="0"/>
              </a:defRPr>
            </a:lvl1pPr>
          </a:lstStyle>
          <a:p>
            <a:r>
              <a:rPr lang="en-US" sz="1600" dirty="0"/>
              <a:t>Icon</a:t>
            </a:r>
            <a:endParaRPr lang="en-US" dirty="0"/>
          </a:p>
        </p:txBody>
      </p:sp>
      <p:sp>
        <p:nvSpPr>
          <p:cNvPr id="8" name="Picture Placeholder 2"/>
          <p:cNvSpPr>
            <a:spLocks noGrp="1"/>
          </p:cNvSpPr>
          <p:nvPr>
            <p:ph type="pic" sz="quarter" idx="10"/>
          </p:nvPr>
        </p:nvSpPr>
        <p:spPr>
          <a:xfrm>
            <a:off x="603251" y="986367"/>
            <a:ext cx="3444493"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9" name="Picture Placeholder 2"/>
          <p:cNvSpPr>
            <a:spLocks noGrp="1"/>
          </p:cNvSpPr>
          <p:nvPr>
            <p:ph type="pic" sz="quarter" idx="11"/>
          </p:nvPr>
        </p:nvSpPr>
        <p:spPr>
          <a:xfrm>
            <a:off x="8132862" y="986367"/>
            <a:ext cx="3444444" cy="4876800"/>
          </a:xfrm>
          <a:prstGeom prst="rect">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10" name="Text Placeholder 4"/>
          <p:cNvSpPr>
            <a:spLocks noGrp="1"/>
          </p:cNvSpPr>
          <p:nvPr>
            <p:ph type="body" sz="quarter" idx="12" hasCustomPrompt="1"/>
          </p:nvPr>
        </p:nvSpPr>
        <p:spPr>
          <a:xfrm>
            <a:off x="4379384" y="3152880"/>
            <a:ext cx="3465905" cy="414152"/>
          </a:xfrm>
          <a:prstGeom prst="rect">
            <a:avLst/>
          </a:prstGeom>
          <a:noFill/>
        </p:spPr>
        <p:txBody>
          <a:bodyPr wrap="square" rtlCol="0" anchor="t">
            <a:spAutoFit/>
          </a:bodyPr>
          <a:lstStyle>
            <a:lvl1pPr marL="0" indent="0" algn="ctr" defTabSz="609550" rtl="0" eaLnBrk="1" latinLnBrk="0" hangingPunct="1">
              <a:lnSpc>
                <a:spcPct val="120000"/>
              </a:lnSpc>
              <a:buNone/>
              <a:defRPr lang="en-US" sz="1867" kern="1200" dirty="0" smtClean="0">
                <a:solidFill>
                  <a:schemeClr val="bg1">
                    <a:lumMod val="95000"/>
                  </a:schemeClr>
                </a:solidFill>
                <a:latin typeface="+mn-lt"/>
                <a:ea typeface="+mn-ea"/>
                <a:cs typeface="Univers Com 45 Light"/>
              </a:defRPr>
            </a:lvl1pPr>
          </a:lstStyle>
          <a:p>
            <a:pPr marL="0" lvl="0" algn="ctr" defTabSz="609550" latinLnBrk="0">
              <a:lnSpc>
                <a:spcPct val="120000"/>
              </a:lnSpc>
            </a:pPr>
            <a:r>
              <a:rPr lang="en-US" dirty="0"/>
              <a:t>Click to edit body text styles</a:t>
            </a:r>
          </a:p>
        </p:txBody>
      </p:sp>
      <p:sp>
        <p:nvSpPr>
          <p:cNvPr id="11" name="Text Placeholder 10"/>
          <p:cNvSpPr>
            <a:spLocks noGrp="1"/>
          </p:cNvSpPr>
          <p:nvPr>
            <p:ph type="body" sz="quarter" idx="13"/>
          </p:nvPr>
        </p:nvSpPr>
        <p:spPr>
          <a:xfrm>
            <a:off x="4379384" y="2748016"/>
            <a:ext cx="3465904" cy="420564"/>
          </a:xfrm>
          <a:prstGeom prst="rect">
            <a:avLst/>
          </a:prstGeom>
          <a:noFill/>
        </p:spPr>
        <p:txBody>
          <a:bodyPr wrap="square" rtlCol="0" anchor="ctr">
            <a:spAutoFit/>
          </a:bodyPr>
          <a:lstStyle>
            <a:lvl1pPr marL="0" indent="0" algn="ctr" defTabSz="609550" rtl="0" eaLnBrk="1" latinLnBrk="0" hangingPunct="1">
              <a:buNone/>
              <a:defRPr lang="en-US" sz="2133" kern="1200" dirty="0">
                <a:solidFill>
                  <a:schemeClr val="bg1">
                    <a:lumMod val="95000"/>
                  </a:schemeClr>
                </a:solidFill>
                <a:latin typeface="+mn-lt"/>
                <a:ea typeface="+mn-ea"/>
                <a:cs typeface="Univers Com 45 Light" charset="0"/>
              </a:defRPr>
            </a:lvl1pPr>
          </a:lstStyle>
          <a:p>
            <a:pPr marL="0" lvl="0" algn="ctr" defTabSz="609550" latinLnBrk="0"/>
            <a:r>
              <a:rPr lang="en-US"/>
              <a:t>Edit Master text styles</a:t>
            </a:r>
          </a:p>
        </p:txBody>
      </p:sp>
    </p:spTree>
    <p:extLst>
      <p:ext uri="{BB962C8B-B14F-4D97-AF65-F5344CB8AC3E}">
        <p14:creationId xmlns:p14="http://schemas.microsoft.com/office/powerpoint/2010/main" val="3303075542"/>
      </p:ext>
    </p:extLst>
  </p:cSld>
  <p:clrMapOvr>
    <a:masterClrMapping/>
  </p:clrMapOvr>
  <p:transition spd="slow"/>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4 images with text">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3251" y="986367"/>
            <a:ext cx="2574420" cy="4391125"/>
          </a:xfrm>
          <a:prstGeom prst="rect">
            <a:avLst/>
          </a:prstGeom>
          <a:ln w="6350">
            <a:noFill/>
          </a:ln>
        </p:spPr>
        <p:txBody>
          <a:bodyPr anchor="ctr"/>
          <a:lstStyle>
            <a:lvl1pPr marL="0" indent="0" algn="ctr">
              <a:buNone/>
              <a:defRPr sz="1600" b="0" i="0" spc="0">
                <a:solidFill>
                  <a:schemeClr val="bg1"/>
                </a:solidFill>
                <a:latin typeface="+mn-lt"/>
                <a:ea typeface="Univers Com 45 Light" charset="0"/>
                <a:cs typeface="Univers Com 45 Light" charset="0"/>
              </a:defRPr>
            </a:lvl1pPr>
          </a:lstStyle>
          <a:p>
            <a:r>
              <a:rPr lang="en-US" dirty="0"/>
              <a:t>Click icon to add picture</a:t>
            </a:r>
          </a:p>
        </p:txBody>
      </p:sp>
      <p:sp>
        <p:nvSpPr>
          <p:cNvPr id="5" name="Picture Placeholder 2"/>
          <p:cNvSpPr>
            <a:spLocks noGrp="1"/>
          </p:cNvSpPr>
          <p:nvPr>
            <p:ph type="pic" sz="quarter" idx="12"/>
          </p:nvPr>
        </p:nvSpPr>
        <p:spPr>
          <a:xfrm>
            <a:off x="3407881" y="988937"/>
            <a:ext cx="2572513" cy="4381593"/>
          </a:xfrm>
          <a:prstGeom prst="rect">
            <a:avLst/>
          </a:prstGeom>
          <a:ln w="6350">
            <a:noFill/>
          </a:ln>
        </p:spPr>
        <p:txBody>
          <a:bodyPr anchor="ctr"/>
          <a:lstStyle>
            <a:lvl1pPr marL="0" indent="0" algn="ctr">
              <a:buNone/>
              <a:defRPr sz="1600" b="0" i="0" spc="0">
                <a:solidFill>
                  <a:schemeClr val="bg1"/>
                </a:solidFill>
                <a:latin typeface="+mn-lt"/>
                <a:ea typeface="Univers Com 45 Light" charset="0"/>
                <a:cs typeface="Univers Com 45 Light" charset="0"/>
              </a:defRPr>
            </a:lvl1pPr>
          </a:lstStyle>
          <a:p>
            <a:r>
              <a:rPr lang="en-US" dirty="0"/>
              <a:t>Click icon to add picture</a:t>
            </a:r>
          </a:p>
        </p:txBody>
      </p:sp>
      <p:sp>
        <p:nvSpPr>
          <p:cNvPr id="11" name="Content Placeholder 10"/>
          <p:cNvSpPr>
            <a:spLocks noGrp="1"/>
          </p:cNvSpPr>
          <p:nvPr>
            <p:ph sz="quarter" idx="14" hasCustomPrompt="1"/>
          </p:nvPr>
        </p:nvSpPr>
        <p:spPr>
          <a:xfrm>
            <a:off x="603252" y="5377492"/>
            <a:ext cx="2574417" cy="499221"/>
          </a:xfrm>
          <a:prstGeom prst="rect">
            <a:avLst/>
          </a:prstGeom>
          <a:solidFill>
            <a:schemeClr val="accent5"/>
          </a:solidFill>
          <a:ln w="6350">
            <a:noFill/>
          </a:ln>
        </p:spPr>
        <p:txBody>
          <a:bodyPr anchor="ctr"/>
          <a:lstStyle>
            <a:lvl1pPr marL="0" indent="0" algn="ctr">
              <a:lnSpc>
                <a:spcPct val="100000"/>
              </a:lnSpc>
              <a:buNone/>
              <a:defRPr sz="2133" b="0" i="0" spc="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
        <p:nvSpPr>
          <p:cNvPr id="14" name="Content Placeholder 13"/>
          <p:cNvSpPr>
            <a:spLocks noGrp="1"/>
          </p:cNvSpPr>
          <p:nvPr>
            <p:ph sz="quarter" idx="15" hasCustomPrompt="1"/>
          </p:nvPr>
        </p:nvSpPr>
        <p:spPr>
          <a:xfrm>
            <a:off x="3407877" y="5377492"/>
            <a:ext cx="2572515" cy="499221"/>
          </a:xfrm>
          <a:prstGeom prst="rect">
            <a:avLst/>
          </a:prstGeom>
          <a:solidFill>
            <a:schemeClr val="accent2"/>
          </a:solidFill>
          <a:ln w="6350">
            <a:noFill/>
          </a:ln>
        </p:spPr>
        <p:txBody>
          <a:bodyPr anchor="ctr"/>
          <a:lstStyle>
            <a:lvl1pPr marL="0" indent="0" algn="ctr">
              <a:lnSpc>
                <a:spcPct val="100000"/>
              </a:lnSpc>
              <a:buNone/>
              <a:defRPr lang="en-US" sz="2133" b="0" i="0" kern="1200" spc="0" dirty="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
        <p:nvSpPr>
          <p:cNvPr id="17" name="Picture Placeholder 2"/>
          <p:cNvSpPr>
            <a:spLocks noGrp="1"/>
          </p:cNvSpPr>
          <p:nvPr>
            <p:ph type="pic" sz="quarter" idx="18"/>
          </p:nvPr>
        </p:nvSpPr>
        <p:spPr>
          <a:xfrm>
            <a:off x="6210601" y="986367"/>
            <a:ext cx="2575427" cy="4391125"/>
          </a:xfrm>
          <a:prstGeom prst="rect">
            <a:avLst/>
          </a:prstGeom>
          <a:ln w="6350">
            <a:noFill/>
          </a:ln>
        </p:spPr>
        <p:txBody>
          <a:bodyPr anchor="ctr"/>
          <a:lstStyle>
            <a:lvl1pPr marL="0" indent="0" algn="ctr">
              <a:buNone/>
              <a:defRPr sz="1600" b="0" i="0" spc="0">
                <a:solidFill>
                  <a:schemeClr val="bg1"/>
                </a:solidFill>
                <a:latin typeface="+mn-lt"/>
                <a:ea typeface="Univers Com 45 Light" charset="0"/>
                <a:cs typeface="Univers Com 45 Light" charset="0"/>
              </a:defRPr>
            </a:lvl1pPr>
          </a:lstStyle>
          <a:p>
            <a:r>
              <a:rPr lang="en-US" dirty="0"/>
              <a:t>Click icon to add picture</a:t>
            </a:r>
          </a:p>
        </p:txBody>
      </p:sp>
      <p:sp>
        <p:nvSpPr>
          <p:cNvPr id="18" name="Picture Placeholder 2"/>
          <p:cNvSpPr>
            <a:spLocks noGrp="1"/>
          </p:cNvSpPr>
          <p:nvPr>
            <p:ph type="pic" sz="quarter" idx="19"/>
          </p:nvPr>
        </p:nvSpPr>
        <p:spPr>
          <a:xfrm>
            <a:off x="9016239" y="988937"/>
            <a:ext cx="2572511" cy="4381593"/>
          </a:xfrm>
          <a:prstGeom prst="rect">
            <a:avLst/>
          </a:prstGeom>
          <a:ln w="6350">
            <a:noFill/>
          </a:ln>
        </p:spPr>
        <p:txBody>
          <a:bodyPr anchor="ctr"/>
          <a:lstStyle>
            <a:lvl1pPr marL="0" indent="0" algn="ctr">
              <a:buNone/>
              <a:defRPr sz="1600" b="0" i="0" spc="0">
                <a:solidFill>
                  <a:schemeClr val="bg1"/>
                </a:solidFill>
                <a:latin typeface="+mn-lt"/>
                <a:ea typeface="Univers Com 45 Light" charset="0"/>
                <a:cs typeface="Univers Com 45 Light" charset="0"/>
              </a:defRPr>
            </a:lvl1pPr>
          </a:lstStyle>
          <a:p>
            <a:r>
              <a:rPr lang="en-US" dirty="0"/>
              <a:t>Click icon to add picture</a:t>
            </a:r>
          </a:p>
        </p:txBody>
      </p:sp>
      <p:sp>
        <p:nvSpPr>
          <p:cNvPr id="19" name="Content Placeholder 10"/>
          <p:cNvSpPr>
            <a:spLocks noGrp="1"/>
          </p:cNvSpPr>
          <p:nvPr>
            <p:ph sz="quarter" idx="20" hasCustomPrompt="1"/>
          </p:nvPr>
        </p:nvSpPr>
        <p:spPr>
          <a:xfrm>
            <a:off x="6210599" y="5377492"/>
            <a:ext cx="2575428" cy="499221"/>
          </a:xfrm>
          <a:prstGeom prst="rect">
            <a:avLst/>
          </a:prstGeom>
          <a:solidFill>
            <a:schemeClr val="tx1">
              <a:lumMod val="40000"/>
              <a:lumOff val="60000"/>
            </a:schemeClr>
          </a:solidFill>
          <a:ln w="6350">
            <a:noFill/>
          </a:ln>
        </p:spPr>
        <p:txBody>
          <a:bodyPr anchor="ctr"/>
          <a:lstStyle>
            <a:lvl1pPr marL="0" indent="0" algn="ctr">
              <a:lnSpc>
                <a:spcPct val="100000"/>
              </a:lnSpc>
              <a:buNone/>
              <a:defRPr sz="2133" b="0" i="0" spc="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
        <p:nvSpPr>
          <p:cNvPr id="20" name="Content Placeholder 13"/>
          <p:cNvSpPr>
            <a:spLocks noGrp="1"/>
          </p:cNvSpPr>
          <p:nvPr>
            <p:ph sz="quarter" idx="21" hasCustomPrompt="1"/>
          </p:nvPr>
        </p:nvSpPr>
        <p:spPr>
          <a:xfrm>
            <a:off x="9013320" y="5377492"/>
            <a:ext cx="2575429" cy="499221"/>
          </a:xfrm>
          <a:prstGeom prst="rect">
            <a:avLst/>
          </a:prstGeom>
          <a:solidFill>
            <a:schemeClr val="accent6"/>
          </a:solidFill>
          <a:ln w="6350">
            <a:noFill/>
          </a:ln>
        </p:spPr>
        <p:txBody>
          <a:bodyPr anchor="ctr"/>
          <a:lstStyle>
            <a:lvl1pPr marL="0" indent="0" algn="ctr">
              <a:lnSpc>
                <a:spcPct val="100000"/>
              </a:lnSpc>
              <a:buNone/>
              <a:defRPr lang="en-US" sz="2133" b="0" i="0" kern="1200" spc="0" dirty="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Tree>
    <p:extLst>
      <p:ext uri="{BB962C8B-B14F-4D97-AF65-F5344CB8AC3E}">
        <p14:creationId xmlns:p14="http://schemas.microsoft.com/office/powerpoint/2010/main" val="4119433891"/>
      </p:ext>
    </p:extLst>
  </p:cSld>
  <p:clrMapOvr>
    <a:masterClrMapping/>
  </p:clrMapOvr>
  <p:transition spd="slow"/>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4 images with text">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3251" y="986367"/>
            <a:ext cx="3425955" cy="4364736"/>
          </a:xfrm>
          <a:prstGeom prst="rect">
            <a:avLst/>
          </a:prstGeom>
          <a:ln w="6350">
            <a:noFill/>
          </a:ln>
        </p:spPr>
        <p:txBody>
          <a:bodyPr anchor="ctr"/>
          <a:lstStyle>
            <a:lvl1pPr marL="0" indent="0" algn="ctr">
              <a:buNone/>
              <a:defRPr sz="1600" b="0" i="0">
                <a:solidFill>
                  <a:schemeClr val="bg1">
                    <a:lumMod val="95000"/>
                  </a:schemeClr>
                </a:solidFill>
                <a:latin typeface="+mn-lt"/>
                <a:ea typeface="Univers Com 45 Light" charset="0"/>
                <a:cs typeface="Univers Com 45 Light" charset="0"/>
              </a:defRPr>
            </a:lvl1pPr>
          </a:lstStyle>
          <a:p>
            <a:r>
              <a:rPr lang="en-US" dirty="0"/>
              <a:t>Click icon to add picture</a:t>
            </a:r>
          </a:p>
        </p:txBody>
      </p:sp>
      <p:sp>
        <p:nvSpPr>
          <p:cNvPr id="5" name="Picture Placeholder 2"/>
          <p:cNvSpPr>
            <a:spLocks noGrp="1"/>
          </p:cNvSpPr>
          <p:nvPr>
            <p:ph type="pic" sz="quarter" idx="12"/>
          </p:nvPr>
        </p:nvSpPr>
        <p:spPr>
          <a:xfrm>
            <a:off x="4381376" y="987071"/>
            <a:ext cx="3427600" cy="4364032"/>
          </a:xfrm>
          <a:prstGeom prst="rect">
            <a:avLst/>
          </a:prstGeom>
          <a:ln w="6350">
            <a:noFill/>
          </a:ln>
        </p:spPr>
        <p:txBody>
          <a:bodyPr anchor="ctr"/>
          <a:lstStyle>
            <a:lvl1pPr marL="0" indent="0" algn="ctr">
              <a:buNone/>
              <a:defRPr sz="1600" b="0" i="0">
                <a:solidFill>
                  <a:schemeClr val="bg1">
                    <a:lumMod val="95000"/>
                  </a:schemeClr>
                </a:solidFill>
                <a:latin typeface="+mn-lt"/>
                <a:ea typeface="Univers Com 45 Light" charset="0"/>
                <a:cs typeface="Univers Com 45 Light" charset="0"/>
              </a:defRPr>
            </a:lvl1pPr>
          </a:lstStyle>
          <a:p>
            <a:r>
              <a:rPr lang="en-US" dirty="0"/>
              <a:t>Click icon to add picture</a:t>
            </a:r>
          </a:p>
        </p:txBody>
      </p:sp>
      <p:sp>
        <p:nvSpPr>
          <p:cNvPr id="11" name="Content Placeholder 10"/>
          <p:cNvSpPr>
            <a:spLocks noGrp="1"/>
          </p:cNvSpPr>
          <p:nvPr>
            <p:ph sz="quarter" idx="14" hasCustomPrompt="1"/>
          </p:nvPr>
        </p:nvSpPr>
        <p:spPr>
          <a:xfrm>
            <a:off x="603251" y="5350399"/>
            <a:ext cx="3425956" cy="499221"/>
          </a:xfrm>
          <a:prstGeom prst="rect">
            <a:avLst/>
          </a:prstGeom>
          <a:solidFill>
            <a:schemeClr val="accent5"/>
          </a:solidFill>
          <a:ln w="6350">
            <a:noFill/>
          </a:ln>
        </p:spPr>
        <p:txBody>
          <a:bodyPr anchor="ctr"/>
          <a:lstStyle>
            <a:lvl1pPr marL="0" indent="0" algn="ctr">
              <a:lnSpc>
                <a:spcPct val="100000"/>
              </a:lnSpc>
              <a:buNone/>
              <a:defRPr sz="2133" b="0" i="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
        <p:nvSpPr>
          <p:cNvPr id="14" name="Content Placeholder 13"/>
          <p:cNvSpPr>
            <a:spLocks noGrp="1"/>
          </p:cNvSpPr>
          <p:nvPr>
            <p:ph sz="quarter" idx="15" hasCustomPrompt="1"/>
          </p:nvPr>
        </p:nvSpPr>
        <p:spPr>
          <a:xfrm>
            <a:off x="4383024" y="5350399"/>
            <a:ext cx="3425953" cy="499221"/>
          </a:xfrm>
          <a:prstGeom prst="rect">
            <a:avLst/>
          </a:prstGeom>
          <a:solidFill>
            <a:schemeClr val="accent2"/>
          </a:solidFill>
          <a:ln w="6350">
            <a:noFill/>
          </a:ln>
        </p:spPr>
        <p:txBody>
          <a:bodyPr anchor="ctr"/>
          <a:lstStyle>
            <a:lvl1pPr marL="0" indent="0" algn="ctr">
              <a:lnSpc>
                <a:spcPct val="100000"/>
              </a:lnSpc>
              <a:buNone/>
              <a:defRPr lang="en-US" sz="2133" b="0" i="0" kern="1200" dirty="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
        <p:nvSpPr>
          <p:cNvPr id="17" name="Picture Placeholder 2"/>
          <p:cNvSpPr>
            <a:spLocks noGrp="1"/>
          </p:cNvSpPr>
          <p:nvPr>
            <p:ph type="pic" sz="quarter" idx="18"/>
          </p:nvPr>
        </p:nvSpPr>
        <p:spPr>
          <a:xfrm>
            <a:off x="8156419" y="999918"/>
            <a:ext cx="3430683" cy="4364028"/>
          </a:xfrm>
          <a:prstGeom prst="rect">
            <a:avLst/>
          </a:prstGeom>
          <a:ln w="6350">
            <a:noFill/>
          </a:ln>
        </p:spPr>
        <p:txBody>
          <a:bodyPr anchor="ctr"/>
          <a:lstStyle>
            <a:lvl1pPr marL="0" indent="0" algn="ctr">
              <a:buNone/>
              <a:defRPr sz="1600" b="0" i="0">
                <a:solidFill>
                  <a:schemeClr val="bg1">
                    <a:lumMod val="95000"/>
                  </a:schemeClr>
                </a:solidFill>
                <a:latin typeface="+mn-lt"/>
                <a:ea typeface="Univers Com 45 Light" charset="0"/>
                <a:cs typeface="Univers Com 45 Light" charset="0"/>
              </a:defRPr>
            </a:lvl1pPr>
          </a:lstStyle>
          <a:p>
            <a:r>
              <a:rPr lang="en-US" dirty="0"/>
              <a:t>Click icon to add picture</a:t>
            </a:r>
          </a:p>
        </p:txBody>
      </p:sp>
      <p:sp>
        <p:nvSpPr>
          <p:cNvPr id="19" name="Content Placeholder 10"/>
          <p:cNvSpPr>
            <a:spLocks noGrp="1"/>
          </p:cNvSpPr>
          <p:nvPr>
            <p:ph sz="quarter" idx="20" hasCustomPrompt="1"/>
          </p:nvPr>
        </p:nvSpPr>
        <p:spPr>
          <a:xfrm>
            <a:off x="8153787" y="5350399"/>
            <a:ext cx="3434964" cy="499221"/>
          </a:xfrm>
          <a:prstGeom prst="rect">
            <a:avLst/>
          </a:prstGeom>
          <a:solidFill>
            <a:schemeClr val="accent6"/>
          </a:solidFill>
          <a:ln w="6350">
            <a:noFill/>
          </a:ln>
        </p:spPr>
        <p:txBody>
          <a:bodyPr anchor="ctr"/>
          <a:lstStyle>
            <a:lvl1pPr marL="0" indent="0" algn="ctr">
              <a:lnSpc>
                <a:spcPct val="100000"/>
              </a:lnSpc>
              <a:buNone/>
              <a:defRPr sz="2133" b="0" i="0">
                <a:solidFill>
                  <a:schemeClr val="bg1"/>
                </a:solidFill>
                <a:latin typeface="+mn-lt"/>
                <a:ea typeface="Univers Com 45 Light" charset="0"/>
                <a:cs typeface="Univers Com 45 Light" charset="0"/>
              </a:defRPr>
            </a:lvl1pPr>
            <a:lvl2pPr marL="435361" indent="0" algn="ctr">
              <a:buNone/>
              <a:defRPr/>
            </a:lvl2pPr>
            <a:lvl3pPr marL="871118" indent="0" algn="ctr">
              <a:buNone/>
              <a:defRPr/>
            </a:lvl3pPr>
            <a:lvl4pPr marL="1306479" indent="0" algn="ctr">
              <a:buNone/>
              <a:defRPr/>
            </a:lvl4pPr>
            <a:lvl5pPr marL="1741047" indent="0" algn="ctr">
              <a:buNone/>
              <a:defRPr/>
            </a:lvl5pPr>
          </a:lstStyle>
          <a:p>
            <a:pPr lvl="0"/>
            <a:r>
              <a:rPr lang="en-US" dirty="0"/>
              <a:t>Text</a:t>
            </a:r>
          </a:p>
        </p:txBody>
      </p:sp>
    </p:spTree>
    <p:extLst>
      <p:ext uri="{BB962C8B-B14F-4D97-AF65-F5344CB8AC3E}">
        <p14:creationId xmlns:p14="http://schemas.microsoft.com/office/powerpoint/2010/main" val="3115564739"/>
      </p:ext>
    </p:extLst>
  </p:cSld>
  <p:clrMapOvr>
    <a:masterClrMapping/>
  </p:clrMapOvr>
  <p:transition spd="slow"/>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 images">
    <p:bg>
      <p:bgPr>
        <a:solidFill>
          <a:srgbClr val="363A4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328665"/>
      </p:ext>
    </p:extLst>
  </p:cSld>
  <p:clrMapOvr>
    <a:masterClrMapping/>
  </p:clrMapOvr>
  <p:transition spd="slow"/>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p:txBody>
      </p:sp>
    </p:spTree>
    <p:extLst>
      <p:ext uri="{BB962C8B-B14F-4D97-AF65-F5344CB8AC3E}">
        <p14:creationId xmlns:p14="http://schemas.microsoft.com/office/powerpoint/2010/main" val="821411751"/>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7_3 images">
    <p:bg>
      <p:bgPr>
        <a:solidFill>
          <a:srgbClr val="363A4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4064003" cy="4563201"/>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4" name="Picture Placeholder 2"/>
          <p:cNvSpPr>
            <a:spLocks noGrp="1"/>
          </p:cNvSpPr>
          <p:nvPr>
            <p:ph type="pic" sz="quarter" idx="11"/>
          </p:nvPr>
        </p:nvSpPr>
        <p:spPr>
          <a:xfrm>
            <a:off x="8124354" y="1"/>
            <a:ext cx="4067647" cy="4563200"/>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5" name="Picture Placeholder 2"/>
          <p:cNvSpPr>
            <a:spLocks noGrp="1"/>
          </p:cNvSpPr>
          <p:nvPr>
            <p:ph type="pic" sz="quarter" idx="12"/>
          </p:nvPr>
        </p:nvSpPr>
        <p:spPr>
          <a:xfrm>
            <a:off x="4072467" y="1"/>
            <a:ext cx="4051888" cy="4563203"/>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grpSp>
        <p:nvGrpSpPr>
          <p:cNvPr id="6" name="Group 5">
            <a:extLst>
              <a:ext uri="{FF2B5EF4-FFF2-40B4-BE49-F238E27FC236}">
                <a16:creationId xmlns:a16="http://schemas.microsoft.com/office/drawing/2014/main" id="{D02061A2-4C56-5542-9A39-9FFA4BB39BF3}"/>
              </a:ext>
            </a:extLst>
          </p:cNvPr>
          <p:cNvGrpSpPr/>
          <p:nvPr userDrawn="1"/>
        </p:nvGrpSpPr>
        <p:grpSpPr>
          <a:xfrm>
            <a:off x="-2" y="4563200"/>
            <a:ext cx="12192003" cy="2294809"/>
            <a:chOff x="-911653" y="3355754"/>
            <a:chExt cx="10070213" cy="1895440"/>
          </a:xfrm>
        </p:grpSpPr>
        <p:sp>
          <p:nvSpPr>
            <p:cNvPr id="17" name="Parallelogram 16">
              <a:extLst>
                <a:ext uri="{FF2B5EF4-FFF2-40B4-BE49-F238E27FC236}">
                  <a16:creationId xmlns:a16="http://schemas.microsoft.com/office/drawing/2014/main" id="{2A2280D3-D3BD-594F-85B2-A1C36964692C}"/>
                </a:ext>
              </a:extLst>
            </p:cNvPr>
            <p:cNvSpPr/>
            <p:nvPr/>
          </p:nvSpPr>
          <p:spPr>
            <a:xfrm>
              <a:off x="-911653" y="3355756"/>
              <a:ext cx="3364264" cy="1895431"/>
            </a:xfrm>
            <a:prstGeom prst="parallelogram">
              <a:avLst>
                <a:gd name="adj" fmla="val 0"/>
              </a:avLst>
            </a:prstGeom>
            <a:solidFill>
              <a:schemeClr val="accent1"/>
            </a:solidFill>
            <a:effectLst/>
          </p:spPr>
          <p:txBody>
            <a:bodyPr wrap="square" rtlCol="0" anchor="ctr">
              <a:noAutofit/>
            </a:bodyPr>
            <a:lstStyle/>
            <a:p>
              <a:pPr algn="ctr"/>
              <a:endParaRPr lang="en-US" sz="1467" dirty="0">
                <a:solidFill>
                  <a:schemeClr val="bg1">
                    <a:lumMod val="95000"/>
                  </a:schemeClr>
                </a:solidFill>
                <a:effectLst>
                  <a:outerShdw dist="12700" dir="5400000" algn="tl" rotWithShape="0">
                    <a:schemeClr val="tx2">
                      <a:lumMod val="75000"/>
                      <a:alpha val="50000"/>
                    </a:schemeClr>
                  </a:outerShdw>
                </a:effectLst>
                <a:latin typeface="Univers LT Std 45 Light"/>
                <a:cs typeface="Univers LT Std 45 Light"/>
              </a:endParaRPr>
            </a:p>
          </p:txBody>
        </p:sp>
        <p:sp>
          <p:nvSpPr>
            <p:cNvPr id="15" name="Parallelogram 14">
              <a:extLst>
                <a:ext uri="{FF2B5EF4-FFF2-40B4-BE49-F238E27FC236}">
                  <a16:creationId xmlns:a16="http://schemas.microsoft.com/office/drawing/2014/main" id="{C2BB7839-0CFD-274A-A1AD-2E3969C9669F}"/>
                </a:ext>
              </a:extLst>
            </p:cNvPr>
            <p:cNvSpPr/>
            <p:nvPr/>
          </p:nvSpPr>
          <p:spPr>
            <a:xfrm>
              <a:off x="2454929" y="3355754"/>
              <a:ext cx="3346892" cy="1895440"/>
            </a:xfrm>
            <a:prstGeom prst="parallelogram">
              <a:avLst>
                <a:gd name="adj" fmla="val 0"/>
              </a:avLst>
            </a:prstGeom>
            <a:solidFill>
              <a:srgbClr val="C00000"/>
            </a:solidFill>
            <a:effectLst/>
          </p:spPr>
          <p:txBody>
            <a:bodyPr wrap="square" rtlCol="0" anchor="ctr">
              <a:noAutofit/>
            </a:bodyPr>
            <a:lstStyle/>
            <a:p>
              <a:pPr algn="ctr"/>
              <a:endParaRPr lang="en-US" sz="1467" dirty="0">
                <a:solidFill>
                  <a:schemeClr val="bg1">
                    <a:lumMod val="95000"/>
                  </a:schemeClr>
                </a:solidFill>
                <a:effectLst>
                  <a:outerShdw dist="12700" dir="5400000" algn="tl" rotWithShape="0">
                    <a:schemeClr val="tx2">
                      <a:lumMod val="75000"/>
                      <a:alpha val="50000"/>
                    </a:schemeClr>
                  </a:outerShdw>
                </a:effectLst>
                <a:latin typeface="Univers LT Std 45 Light"/>
                <a:cs typeface="Univers LT Std 45 Light"/>
              </a:endParaRPr>
            </a:p>
          </p:txBody>
        </p:sp>
        <p:sp>
          <p:nvSpPr>
            <p:cNvPr id="13" name="Parallelogram 12">
              <a:extLst>
                <a:ext uri="{FF2B5EF4-FFF2-40B4-BE49-F238E27FC236}">
                  <a16:creationId xmlns:a16="http://schemas.microsoft.com/office/drawing/2014/main" id="{F722221C-BFD0-1A47-AF2C-33E554869597}"/>
                </a:ext>
              </a:extLst>
            </p:cNvPr>
            <p:cNvSpPr/>
            <p:nvPr/>
          </p:nvSpPr>
          <p:spPr>
            <a:xfrm>
              <a:off x="5798809" y="3355756"/>
              <a:ext cx="3359751" cy="1895438"/>
            </a:xfrm>
            <a:prstGeom prst="parallelogram">
              <a:avLst>
                <a:gd name="adj" fmla="val 0"/>
              </a:avLst>
            </a:prstGeom>
            <a:solidFill>
              <a:schemeClr val="accent1">
                <a:lumMod val="40000"/>
                <a:lumOff val="60000"/>
              </a:schemeClr>
            </a:solidFill>
            <a:effectLst/>
          </p:spPr>
          <p:txBody>
            <a:bodyPr wrap="square" rtlCol="0" anchor="ctr">
              <a:noAutofit/>
            </a:bodyPr>
            <a:lstStyle/>
            <a:p>
              <a:pPr algn="ctr"/>
              <a:endParaRPr lang="en-US" sz="1467" dirty="0">
                <a:solidFill>
                  <a:schemeClr val="bg1">
                    <a:lumMod val="95000"/>
                  </a:schemeClr>
                </a:solidFill>
                <a:effectLst>
                  <a:outerShdw dist="12700" dir="5400000" algn="tl" rotWithShape="0">
                    <a:schemeClr val="tx2">
                      <a:lumMod val="75000"/>
                      <a:alpha val="50000"/>
                    </a:schemeClr>
                  </a:outerShdw>
                </a:effectLst>
                <a:latin typeface="Univers LT Std 45 Light"/>
                <a:cs typeface="Univers LT Std 45 Light"/>
              </a:endParaRPr>
            </a:p>
          </p:txBody>
        </p:sp>
      </p:grpSp>
    </p:spTree>
    <p:extLst>
      <p:ext uri="{BB962C8B-B14F-4D97-AF65-F5344CB8AC3E}">
        <p14:creationId xmlns:p14="http://schemas.microsoft.com/office/powerpoint/2010/main" val="66629444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_3 images">
    <p:bg>
      <p:bgPr>
        <a:solidFill>
          <a:srgbClr val="363A45"/>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E37EDCB6-BDFE-6B45-9871-08A8D3EB5E57}"/>
              </a:ext>
            </a:extLst>
          </p:cNvPr>
          <p:cNvSpPr>
            <a:spLocks noGrp="1"/>
          </p:cNvSpPr>
          <p:nvPr>
            <p:ph type="pic" sz="quarter" idx="10"/>
          </p:nvPr>
        </p:nvSpPr>
        <p:spPr>
          <a:xfrm>
            <a:off x="-1" y="2"/>
            <a:ext cx="4068823" cy="4563201"/>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
        <p:nvSpPr>
          <p:cNvPr id="11" name="Picture Placeholder 2">
            <a:extLst>
              <a:ext uri="{FF2B5EF4-FFF2-40B4-BE49-F238E27FC236}">
                <a16:creationId xmlns:a16="http://schemas.microsoft.com/office/drawing/2014/main" id="{D19E6AFC-FF21-0E47-866C-EF658352C9F3}"/>
              </a:ext>
            </a:extLst>
          </p:cNvPr>
          <p:cNvSpPr>
            <a:spLocks noGrp="1"/>
          </p:cNvSpPr>
          <p:nvPr>
            <p:ph type="pic" sz="quarter" idx="12"/>
          </p:nvPr>
        </p:nvSpPr>
        <p:spPr>
          <a:xfrm>
            <a:off x="4072467" y="1"/>
            <a:ext cx="4051888" cy="4563203"/>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grpSp>
        <p:nvGrpSpPr>
          <p:cNvPr id="12" name="Group 11">
            <a:extLst>
              <a:ext uri="{FF2B5EF4-FFF2-40B4-BE49-F238E27FC236}">
                <a16:creationId xmlns:a16="http://schemas.microsoft.com/office/drawing/2014/main" id="{03FE7286-CE3E-7741-80FA-A85006FBDA0B}"/>
              </a:ext>
            </a:extLst>
          </p:cNvPr>
          <p:cNvGrpSpPr/>
          <p:nvPr userDrawn="1"/>
        </p:nvGrpSpPr>
        <p:grpSpPr>
          <a:xfrm>
            <a:off x="-2" y="4563200"/>
            <a:ext cx="12192003" cy="2294809"/>
            <a:chOff x="-911653" y="3355754"/>
            <a:chExt cx="10070213" cy="1895440"/>
          </a:xfrm>
        </p:grpSpPr>
        <p:sp>
          <p:nvSpPr>
            <p:cNvPr id="14" name="Parallelogram 13">
              <a:extLst>
                <a:ext uri="{FF2B5EF4-FFF2-40B4-BE49-F238E27FC236}">
                  <a16:creationId xmlns:a16="http://schemas.microsoft.com/office/drawing/2014/main" id="{F4B77508-4A7F-2A48-94B8-712FE4CCCD77}"/>
                </a:ext>
              </a:extLst>
            </p:cNvPr>
            <p:cNvSpPr/>
            <p:nvPr/>
          </p:nvSpPr>
          <p:spPr>
            <a:xfrm>
              <a:off x="-911653" y="3355756"/>
              <a:ext cx="3364264" cy="1895431"/>
            </a:xfrm>
            <a:prstGeom prst="parallelogram">
              <a:avLst>
                <a:gd name="adj" fmla="val 0"/>
              </a:avLst>
            </a:prstGeom>
            <a:solidFill>
              <a:schemeClr val="accent6"/>
            </a:solidFill>
            <a:effectLst/>
          </p:spPr>
          <p:txBody>
            <a:bodyPr wrap="square" rtlCol="0" anchor="ctr">
              <a:noAutofit/>
            </a:bodyPr>
            <a:lstStyle/>
            <a:p>
              <a:pPr algn="ctr"/>
              <a:endParaRPr lang="en-US" sz="1467" dirty="0">
                <a:solidFill>
                  <a:schemeClr val="bg1">
                    <a:lumMod val="95000"/>
                  </a:schemeClr>
                </a:solidFill>
                <a:effectLst>
                  <a:outerShdw dist="12700" dir="5400000" algn="tl" rotWithShape="0">
                    <a:schemeClr val="tx2">
                      <a:lumMod val="75000"/>
                      <a:alpha val="50000"/>
                    </a:schemeClr>
                  </a:outerShdw>
                </a:effectLst>
                <a:latin typeface="Univers LT Std 45 Light"/>
                <a:cs typeface="Univers LT Std 45 Light"/>
              </a:endParaRPr>
            </a:p>
          </p:txBody>
        </p:sp>
        <p:sp>
          <p:nvSpPr>
            <p:cNvPr id="16" name="Parallelogram 15">
              <a:extLst>
                <a:ext uri="{FF2B5EF4-FFF2-40B4-BE49-F238E27FC236}">
                  <a16:creationId xmlns:a16="http://schemas.microsoft.com/office/drawing/2014/main" id="{813DA8EE-1483-7A4E-85EB-D1E86EFC0A59}"/>
                </a:ext>
              </a:extLst>
            </p:cNvPr>
            <p:cNvSpPr/>
            <p:nvPr/>
          </p:nvSpPr>
          <p:spPr>
            <a:xfrm>
              <a:off x="2449068" y="3355754"/>
              <a:ext cx="3352755" cy="1895440"/>
            </a:xfrm>
            <a:prstGeom prst="parallelogram">
              <a:avLst>
                <a:gd name="adj" fmla="val 0"/>
              </a:avLst>
            </a:prstGeom>
            <a:solidFill>
              <a:schemeClr val="accent5"/>
            </a:solidFill>
            <a:effectLst/>
          </p:spPr>
          <p:txBody>
            <a:bodyPr wrap="square" rtlCol="0" anchor="ctr">
              <a:noAutofit/>
            </a:bodyPr>
            <a:lstStyle/>
            <a:p>
              <a:pPr algn="ctr"/>
              <a:endParaRPr lang="en-US" sz="1467" dirty="0">
                <a:solidFill>
                  <a:schemeClr val="bg1">
                    <a:lumMod val="95000"/>
                  </a:schemeClr>
                </a:solidFill>
                <a:effectLst>
                  <a:outerShdw dist="12700" dir="5400000" algn="tl" rotWithShape="0">
                    <a:schemeClr val="tx2">
                      <a:lumMod val="75000"/>
                      <a:alpha val="50000"/>
                    </a:schemeClr>
                  </a:outerShdw>
                </a:effectLst>
                <a:latin typeface="Univers LT Std 45 Light"/>
                <a:cs typeface="Univers LT Std 45 Light"/>
              </a:endParaRPr>
            </a:p>
          </p:txBody>
        </p:sp>
        <p:sp>
          <p:nvSpPr>
            <p:cNvPr id="18" name="Parallelogram 17">
              <a:extLst>
                <a:ext uri="{FF2B5EF4-FFF2-40B4-BE49-F238E27FC236}">
                  <a16:creationId xmlns:a16="http://schemas.microsoft.com/office/drawing/2014/main" id="{CCECC1E6-0AF5-CE4F-AF37-53622AD2DB61}"/>
                </a:ext>
              </a:extLst>
            </p:cNvPr>
            <p:cNvSpPr/>
            <p:nvPr/>
          </p:nvSpPr>
          <p:spPr>
            <a:xfrm>
              <a:off x="5798809" y="3355756"/>
              <a:ext cx="3359751" cy="1895438"/>
            </a:xfrm>
            <a:prstGeom prst="parallelogram">
              <a:avLst>
                <a:gd name="adj" fmla="val 0"/>
              </a:avLst>
            </a:prstGeom>
            <a:solidFill>
              <a:schemeClr val="accent2"/>
            </a:solidFill>
            <a:effectLst/>
          </p:spPr>
          <p:txBody>
            <a:bodyPr wrap="square" rtlCol="0" anchor="ctr">
              <a:noAutofit/>
            </a:bodyPr>
            <a:lstStyle/>
            <a:p>
              <a:pPr algn="ctr"/>
              <a:endParaRPr lang="en-US" sz="1467" dirty="0">
                <a:solidFill>
                  <a:schemeClr val="bg1">
                    <a:lumMod val="95000"/>
                  </a:schemeClr>
                </a:solidFill>
                <a:effectLst>
                  <a:outerShdw dist="12700" dir="5400000" algn="tl" rotWithShape="0">
                    <a:schemeClr val="tx2">
                      <a:lumMod val="75000"/>
                      <a:alpha val="50000"/>
                    </a:schemeClr>
                  </a:outerShdw>
                </a:effectLst>
                <a:latin typeface="Univers LT Std 45 Light"/>
                <a:cs typeface="Univers LT Std 45 Light"/>
              </a:endParaRPr>
            </a:p>
          </p:txBody>
        </p:sp>
      </p:grpSp>
      <p:sp>
        <p:nvSpPr>
          <p:cNvPr id="10" name="Picture Placeholder 2">
            <a:extLst>
              <a:ext uri="{FF2B5EF4-FFF2-40B4-BE49-F238E27FC236}">
                <a16:creationId xmlns:a16="http://schemas.microsoft.com/office/drawing/2014/main" id="{5ABCE67B-0FFD-5241-9332-23E99B9B46FE}"/>
              </a:ext>
            </a:extLst>
          </p:cNvPr>
          <p:cNvSpPr>
            <a:spLocks noGrp="1"/>
          </p:cNvSpPr>
          <p:nvPr>
            <p:ph type="pic" sz="quarter" idx="11"/>
          </p:nvPr>
        </p:nvSpPr>
        <p:spPr>
          <a:xfrm>
            <a:off x="8120063" y="1"/>
            <a:ext cx="4071939" cy="4563200"/>
          </a:xfrm>
          <a:prstGeom prst="parallelogram">
            <a:avLst>
              <a:gd name="adj" fmla="val 0"/>
            </a:avLst>
          </a:prstGeom>
          <a:ln>
            <a:noFill/>
          </a:ln>
        </p:spPr>
        <p:txBody>
          <a:bodyPr anchor="ctr"/>
          <a:lstStyle>
            <a:lvl1pPr marL="0" indent="0" algn="ctr">
              <a:buNone/>
              <a:defRPr sz="1600" b="0" i="0">
                <a:solidFill>
                  <a:schemeClr val="bg1">
                    <a:lumMod val="95000"/>
                  </a:schemeClr>
                </a:solidFill>
                <a:latin typeface="+mn-lt"/>
                <a:cs typeface="Univers Com 55 Roman" charset="0"/>
              </a:defRPr>
            </a:lvl1pPr>
          </a:lstStyle>
          <a:p>
            <a:r>
              <a:rPr lang="en-US" dirty="0"/>
              <a:t>Click icon to add picture</a:t>
            </a:r>
          </a:p>
        </p:txBody>
      </p:sp>
    </p:spTree>
    <p:extLst>
      <p:ext uri="{BB962C8B-B14F-4D97-AF65-F5344CB8AC3E}">
        <p14:creationId xmlns:p14="http://schemas.microsoft.com/office/powerpoint/2010/main" val="139511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0" grpId="0"/>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63A45"/>
          </a:solidFill>
          <a:ln w="12700">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200" dirty="0">
              <a:solidFill>
                <a:schemeClr val="bg1">
                  <a:lumMod val="95000"/>
                </a:schemeClr>
              </a:solidFill>
              <a:effectLst>
                <a:outerShdw dist="12700" dir="5400000" algn="tl" rotWithShape="0">
                  <a:schemeClr val="tx2">
                    <a:lumMod val="75000"/>
                    <a:alpha val="50000"/>
                  </a:schemeClr>
                </a:outerShdw>
              </a:effectLst>
              <a:cs typeface="Univers LT Std 45 Light"/>
            </a:endParaRPr>
          </a:p>
        </p:txBody>
      </p:sp>
    </p:spTree>
    <p:extLst>
      <p:ext uri="{BB962C8B-B14F-4D97-AF65-F5344CB8AC3E}">
        <p14:creationId xmlns:p14="http://schemas.microsoft.com/office/powerpoint/2010/main" val="321591093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80992197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452955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1 box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F585-5101-8C47-BBE7-82D71209AF6B}"/>
              </a:ext>
            </a:extLst>
          </p:cNvPr>
          <p:cNvSpPr>
            <a:spLocks noGrp="1"/>
          </p:cNvSpPr>
          <p:nvPr>
            <p:ph type="title" hasCustomPrompt="1"/>
          </p:nvPr>
        </p:nvSpPr>
        <p:spPr>
          <a:xfrm>
            <a:off x="985838" y="695225"/>
            <a:ext cx="10877970" cy="590931"/>
          </a:xfrm>
        </p:spPr>
        <p:txBody>
          <a:bodyPr lIns="0" rIns="0"/>
          <a:lstStyle/>
          <a:p>
            <a:r>
              <a:rPr lang="en-US" dirty="0"/>
              <a:t>Slide Title</a:t>
            </a:r>
          </a:p>
        </p:txBody>
      </p:sp>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0" name="Content Placeholder 9">
            <a:extLst>
              <a:ext uri="{FF2B5EF4-FFF2-40B4-BE49-F238E27FC236}">
                <a16:creationId xmlns:a16="http://schemas.microsoft.com/office/drawing/2014/main" id="{32347679-7AB8-114A-AB6E-C761C8D41B95}"/>
              </a:ext>
            </a:extLst>
          </p:cNvPr>
          <p:cNvSpPr>
            <a:spLocks noGrp="1"/>
          </p:cNvSpPr>
          <p:nvPr>
            <p:ph sz="quarter" idx="10"/>
          </p:nvPr>
        </p:nvSpPr>
        <p:spPr>
          <a:xfrm>
            <a:off x="985837" y="1874564"/>
            <a:ext cx="10877549" cy="4656281"/>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5">
            <a:extLst>
              <a:ext uri="{FF2B5EF4-FFF2-40B4-BE49-F238E27FC236}">
                <a16:creationId xmlns:a16="http://schemas.microsoft.com/office/drawing/2014/main" id="{41946BE3-7934-4148-B041-ED9BE26FA357}"/>
              </a:ext>
            </a:extLst>
          </p:cNvPr>
          <p:cNvSpPr>
            <a:spLocks noGrp="1"/>
          </p:cNvSpPr>
          <p:nvPr>
            <p:ph type="body" sz="quarter" idx="12" hasCustomPrompt="1"/>
          </p:nvPr>
        </p:nvSpPr>
        <p:spPr>
          <a:xfrm>
            <a:off x="985443" y="327155"/>
            <a:ext cx="10877969" cy="258532"/>
          </a:xfrm>
        </p:spPr>
        <p:txBody>
          <a:bodyPr wrap="square" anchor="ctr">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13" name="Text Placeholder 31">
            <a:extLst>
              <a:ext uri="{FF2B5EF4-FFF2-40B4-BE49-F238E27FC236}">
                <a16:creationId xmlns:a16="http://schemas.microsoft.com/office/drawing/2014/main" id="{97D601DB-15C4-CC45-AD1F-1AAB58322904}"/>
              </a:ext>
            </a:extLst>
          </p:cNvPr>
          <p:cNvSpPr>
            <a:spLocks noGrp="1"/>
          </p:cNvSpPr>
          <p:nvPr>
            <p:ph type="body" sz="quarter" idx="13" hasCustomPrompt="1"/>
          </p:nvPr>
        </p:nvSpPr>
        <p:spPr>
          <a:xfrm>
            <a:off x="985706" y="1395694"/>
            <a:ext cx="10877970" cy="369332"/>
          </a:xfrm>
        </p:spPr>
        <p:txBody>
          <a:bodyPr wrap="square">
            <a:spAutoFit/>
          </a:bodyPr>
          <a:lstStyle>
            <a:lvl1pPr marL="0" indent="0">
              <a:buNone/>
              <a:defRPr>
                <a:solidFill>
                  <a:schemeClr val="tx1"/>
                </a:solidFill>
              </a:defRPr>
            </a:lvl1pPr>
          </a:lstStyle>
          <a:p>
            <a:pPr lvl="0"/>
            <a:r>
              <a:rPr lang="en-US" dirty="0"/>
              <a:t>Subhead</a:t>
            </a:r>
          </a:p>
        </p:txBody>
      </p:sp>
      <p:sp>
        <p:nvSpPr>
          <p:cNvPr id="9" name="Rectangle 8">
            <a:extLst>
              <a:ext uri="{FF2B5EF4-FFF2-40B4-BE49-F238E27FC236}">
                <a16:creationId xmlns:a16="http://schemas.microsoft.com/office/drawing/2014/main" id="{97606D22-175E-BF40-8DFD-DEA5AE8FA4D8}"/>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tx1"/>
                </a:solidFill>
              </a:rPr>
              <a:t>ni.com</a:t>
            </a:r>
          </a:p>
        </p:txBody>
      </p:sp>
      <p:pic>
        <p:nvPicPr>
          <p:cNvPr id="8" name="Picture 7">
            <a:extLst>
              <a:ext uri="{FF2B5EF4-FFF2-40B4-BE49-F238E27FC236}">
                <a16:creationId xmlns:a16="http://schemas.microsoft.com/office/drawing/2014/main" id="{41238CCC-8785-8C45-9A10-C1E3943853A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84653" t="1098"/>
          <a:stretch/>
        </p:blipFill>
        <p:spPr>
          <a:xfrm rot="10800000">
            <a:off x="-2" y="0"/>
            <a:ext cx="152401" cy="6857992"/>
          </a:xfrm>
          <a:prstGeom prst="rect">
            <a:avLst/>
          </a:prstGeom>
        </p:spPr>
      </p:pic>
    </p:spTree>
    <p:extLst>
      <p:ext uri="{BB962C8B-B14F-4D97-AF65-F5344CB8AC3E}">
        <p14:creationId xmlns:p14="http://schemas.microsoft.com/office/powerpoint/2010/main" val="337528522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66068613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88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233416505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231616709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10586902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88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98378809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88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Blank with Title">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28464548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88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71532925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175541603"/>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904">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1030302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88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white logo">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59956201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1 box with left strip">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699ECA7-B3B5-8D4E-B208-AF029105387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31" name="Image">
            <a:extLst>
              <a:ext uri="{FF2B5EF4-FFF2-40B4-BE49-F238E27FC236}">
                <a16:creationId xmlns:a16="http://schemas.microsoft.com/office/drawing/2014/main" id="{9A615E0E-DE69-A645-902E-023559915EE8}"/>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9" name="Title 1">
            <a:extLst>
              <a:ext uri="{FF2B5EF4-FFF2-40B4-BE49-F238E27FC236}">
                <a16:creationId xmlns:a16="http://schemas.microsoft.com/office/drawing/2014/main" id="{A6BD6219-57F7-8446-9CFB-54D629232DE8}"/>
              </a:ext>
            </a:extLst>
          </p:cNvPr>
          <p:cNvSpPr>
            <a:spLocks noGrp="1"/>
          </p:cNvSpPr>
          <p:nvPr>
            <p:ph type="title" hasCustomPrompt="1"/>
          </p:nvPr>
        </p:nvSpPr>
        <p:spPr>
          <a:xfrm>
            <a:off x="1321677" y="695225"/>
            <a:ext cx="10542130" cy="590931"/>
          </a:xfrm>
        </p:spPr>
        <p:txBody>
          <a:bodyPr lIns="0" rIns="0"/>
          <a:lstStyle/>
          <a:p>
            <a:r>
              <a:rPr lang="en-US" dirty="0"/>
              <a:t>Slide Title</a:t>
            </a:r>
          </a:p>
        </p:txBody>
      </p:sp>
      <p:sp>
        <p:nvSpPr>
          <p:cNvPr id="20" name="Content Placeholder 9">
            <a:extLst>
              <a:ext uri="{FF2B5EF4-FFF2-40B4-BE49-F238E27FC236}">
                <a16:creationId xmlns:a16="http://schemas.microsoft.com/office/drawing/2014/main" id="{90243BB2-13CD-484A-B8E3-12B95AC6201C}"/>
              </a:ext>
            </a:extLst>
          </p:cNvPr>
          <p:cNvSpPr>
            <a:spLocks noGrp="1"/>
          </p:cNvSpPr>
          <p:nvPr>
            <p:ph sz="quarter" idx="10"/>
          </p:nvPr>
        </p:nvSpPr>
        <p:spPr>
          <a:xfrm>
            <a:off x="1321663" y="1395694"/>
            <a:ext cx="10541723" cy="513651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95C23197-CDCD-7B41-A4DF-E6E6F729FF4B}"/>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2684323621"/>
      </p:ext>
    </p:extLst>
  </p:cSld>
  <p:clrMapOvr>
    <a:masterClrMapping/>
  </p:clrMapOvr>
  <p:extLst>
    <p:ext uri="{DCECCB84-F9BA-43D5-87BE-67443E8EF086}">
      <p15:sldGuideLst xmlns:p15="http://schemas.microsoft.com/office/powerpoint/2012/main"/>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99567934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88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4137840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88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Image Top">
    <p:spTree>
      <p:nvGrpSpPr>
        <p:cNvPr id="1" name=""/>
        <p:cNvGrpSpPr/>
        <p:nvPr/>
      </p:nvGrpSpPr>
      <p:grpSpPr>
        <a:xfrm>
          <a:off x="0" y="0"/>
          <a:ext cx="0" cy="0"/>
          <a:chOff x="0" y="0"/>
          <a:chExt cx="0" cy="0"/>
        </a:xfrm>
      </p:grpSpPr>
      <p:sp>
        <p:nvSpPr>
          <p:cNvPr id="8" name="Rectangle 7"/>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93505527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userDrawn="1"/>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32903134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30851088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332071014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88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381240754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88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50029089"/>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Tree>
    <p:extLst>
      <p:ext uri="{BB962C8B-B14F-4D97-AF65-F5344CB8AC3E}">
        <p14:creationId xmlns:p14="http://schemas.microsoft.com/office/powerpoint/2010/main" val="305805603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cSld name="5_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a:t>Click to Edit Master Title Style</a:t>
            </a:r>
          </a:p>
        </p:txBody>
      </p:sp>
      <p:sp>
        <p:nvSpPr>
          <p:cNvPr id="5" name="Text Placeholder 2"/>
          <p:cNvSpPr>
            <a:spLocks noGrp="1"/>
          </p:cNvSpPr>
          <p:nvPr>
            <p:ph idx="1" hasCustomPrompt="1"/>
          </p:nvPr>
        </p:nvSpPr>
        <p:spPr>
          <a:xfrm>
            <a:off x="605367" y="975362"/>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88029318"/>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1 box with left strip and subhea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699ECA7-B3B5-8D4E-B208-AF029105387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31" name="Image">
            <a:extLst>
              <a:ext uri="{FF2B5EF4-FFF2-40B4-BE49-F238E27FC236}">
                <a16:creationId xmlns:a16="http://schemas.microsoft.com/office/drawing/2014/main" id="{9A615E0E-DE69-A645-902E-023559915EE8}"/>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9" name="Title 1">
            <a:extLst>
              <a:ext uri="{FF2B5EF4-FFF2-40B4-BE49-F238E27FC236}">
                <a16:creationId xmlns:a16="http://schemas.microsoft.com/office/drawing/2014/main" id="{A6BD6219-57F7-8446-9CFB-54D629232DE8}"/>
              </a:ext>
            </a:extLst>
          </p:cNvPr>
          <p:cNvSpPr>
            <a:spLocks noGrp="1"/>
          </p:cNvSpPr>
          <p:nvPr>
            <p:ph type="title" hasCustomPrompt="1"/>
          </p:nvPr>
        </p:nvSpPr>
        <p:spPr>
          <a:xfrm>
            <a:off x="1321677" y="695225"/>
            <a:ext cx="10542130" cy="590931"/>
          </a:xfrm>
        </p:spPr>
        <p:txBody>
          <a:bodyPr lIns="0" rIns="0"/>
          <a:lstStyle/>
          <a:p>
            <a:r>
              <a:rPr lang="en-US" dirty="0"/>
              <a:t>Slide Title</a:t>
            </a:r>
          </a:p>
        </p:txBody>
      </p:sp>
      <p:sp>
        <p:nvSpPr>
          <p:cNvPr id="20" name="Content Placeholder 9">
            <a:extLst>
              <a:ext uri="{FF2B5EF4-FFF2-40B4-BE49-F238E27FC236}">
                <a16:creationId xmlns:a16="http://schemas.microsoft.com/office/drawing/2014/main" id="{90243BB2-13CD-484A-B8E3-12B95AC6201C}"/>
              </a:ext>
            </a:extLst>
          </p:cNvPr>
          <p:cNvSpPr>
            <a:spLocks noGrp="1"/>
          </p:cNvSpPr>
          <p:nvPr>
            <p:ph sz="quarter" idx="10"/>
          </p:nvPr>
        </p:nvSpPr>
        <p:spPr>
          <a:xfrm>
            <a:off x="1321663" y="1874564"/>
            <a:ext cx="10541723"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5">
            <a:extLst>
              <a:ext uri="{FF2B5EF4-FFF2-40B4-BE49-F238E27FC236}">
                <a16:creationId xmlns:a16="http://schemas.microsoft.com/office/drawing/2014/main" id="{17E6C8D9-8AA3-4B4E-BFD6-648DDCA1BAF9}"/>
              </a:ext>
            </a:extLst>
          </p:cNvPr>
          <p:cNvSpPr>
            <a:spLocks noGrp="1"/>
          </p:cNvSpPr>
          <p:nvPr>
            <p:ph type="body" sz="quarter" idx="13" hasCustomPrompt="1"/>
          </p:nvPr>
        </p:nvSpPr>
        <p:spPr>
          <a:xfrm>
            <a:off x="1321282" y="327155"/>
            <a:ext cx="10542129" cy="258532"/>
          </a:xfrm>
        </p:spPr>
        <p:txBody>
          <a:bodyPr wrap="square" anchor="ctr">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23" name="Text Placeholder 31">
            <a:extLst>
              <a:ext uri="{FF2B5EF4-FFF2-40B4-BE49-F238E27FC236}">
                <a16:creationId xmlns:a16="http://schemas.microsoft.com/office/drawing/2014/main" id="{F872888C-4E0A-DB41-9C82-85BD369F0806}"/>
              </a:ext>
            </a:extLst>
          </p:cNvPr>
          <p:cNvSpPr>
            <a:spLocks noGrp="1"/>
          </p:cNvSpPr>
          <p:nvPr>
            <p:ph type="body" sz="quarter" idx="14" hasCustomPrompt="1"/>
          </p:nvPr>
        </p:nvSpPr>
        <p:spPr>
          <a:xfrm>
            <a:off x="1321545" y="1395694"/>
            <a:ext cx="10542130" cy="369332"/>
          </a:xfrm>
        </p:spPr>
        <p:txBody>
          <a:bodyPr wrap="square">
            <a:spAutoFit/>
          </a:bodyPr>
          <a:lstStyle>
            <a:lvl1pPr marL="0" indent="0">
              <a:buNone/>
              <a:defRPr>
                <a:solidFill>
                  <a:schemeClr val="tx1"/>
                </a:solidFill>
              </a:defRPr>
            </a:lvl1pPr>
          </a:lstStyle>
          <a:p>
            <a:pPr lvl="0"/>
            <a:r>
              <a:rPr lang="en-US" dirty="0"/>
              <a:t>Subhead</a:t>
            </a:r>
          </a:p>
        </p:txBody>
      </p:sp>
      <p:sp>
        <p:nvSpPr>
          <p:cNvPr id="9" name="Rectangle 8">
            <a:extLst>
              <a:ext uri="{FF2B5EF4-FFF2-40B4-BE49-F238E27FC236}">
                <a16:creationId xmlns:a16="http://schemas.microsoft.com/office/drawing/2014/main" id="{95C23197-CDCD-7B41-A4DF-E6E6F729FF4B}"/>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802843739"/>
      </p:ext>
    </p:extLst>
  </p:cSld>
  <p:clrMapOvr>
    <a:masterClrMapping/>
  </p:clrMapOvr>
  <p:extLst>
    <p:ext uri="{DCECCB84-F9BA-43D5-87BE-67443E8EF086}">
      <p15:sldGuideLst xmlns:p15="http://schemas.microsoft.com/office/powerpoint/2012/main"/>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592425"/>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99993"/>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72061408"/>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56505454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userDrawn="1">
  <p:cSld name="5_Title Slide">
    <p:spTree>
      <p:nvGrpSpPr>
        <p:cNvPr id="1" name=""/>
        <p:cNvGrpSpPr/>
        <p:nvPr/>
      </p:nvGrpSpPr>
      <p:grpSpPr>
        <a:xfrm>
          <a:off x="0" y="0"/>
          <a:ext cx="0" cy="0"/>
          <a:chOff x="0" y="0"/>
          <a:chExt cx="0" cy="0"/>
        </a:xfrm>
      </p:grpSpPr>
      <p:sp>
        <p:nvSpPr>
          <p:cNvPr id="6" name="Rectangle 5"/>
          <p:cNvSpPr/>
          <p:nvPr userDrawn="1"/>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p:spPr>
        <p:txBody>
          <a:bodyPr anchor="ctr"/>
          <a:lstStyle>
            <a:lvl1pPr marL="0" indent="0" algn="ctr">
              <a:buNone/>
              <a:defRPr baseline="0"/>
            </a:lvl1pPr>
          </a:lstStyle>
          <a:p>
            <a:r>
              <a:rPr lang="en-US"/>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a:solidFill>
                  <a:schemeClr val="bg1"/>
                </a:solidFill>
              </a:rPr>
              <a:t>“Place Quote Here”</a:t>
            </a:r>
          </a:p>
        </p:txBody>
      </p:sp>
      <p:pic>
        <p:nvPicPr>
          <p:cNvPr id="14" name="Content Placeholder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8067" y="6325817"/>
            <a:ext cx="1408853" cy="341376"/>
          </a:xfrm>
          <a:prstGeom prst="rect">
            <a:avLst/>
          </a:prstGeom>
        </p:spPr>
      </p:pic>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a:t>–First and Last Name, Title</a:t>
            </a:r>
          </a:p>
        </p:txBody>
      </p:sp>
      <p:sp>
        <p:nvSpPr>
          <p:cNvPr id="10" name="Text Placeholder 9"/>
          <p:cNvSpPr>
            <a:spLocks noGrp="1"/>
          </p:cNvSpPr>
          <p:nvPr>
            <p:ph type="body" sz="quarter" idx="13" hasCustomPrompt="1"/>
          </p:nvPr>
        </p:nvSpPr>
        <p:spPr>
          <a:xfrm>
            <a:off x="9781203" y="6400800"/>
            <a:ext cx="1825580" cy="243840"/>
          </a:xfrm>
        </p:spPr>
        <p:txBody>
          <a:bodyPr vert="horz" lIns="0" tIns="45720" rIns="0" bIns="45720" rtlCol="0" anchor="ctr"/>
          <a:lstStyle>
            <a:lvl1pPr marL="0" marR="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lang="en-US" sz="1600" dirty="0">
                <a:solidFill>
                  <a:schemeClr val="bg1"/>
                </a:solidFill>
              </a:defRPr>
            </a:lvl1pPr>
          </a:lstStyle>
          <a:p>
            <a:r>
              <a:rPr lang="en-US" sz="1333" err="1"/>
              <a:t>ni.com</a:t>
            </a:r>
            <a:r>
              <a:rPr lang="en-US" sz="1333"/>
              <a:t>/</a:t>
            </a:r>
            <a:r>
              <a:rPr lang="en-US" sz="1333" err="1"/>
              <a:t>iiot</a:t>
            </a:r>
            <a:endParaRPr lang="en-US" sz="1333"/>
          </a:p>
        </p:txBody>
      </p:sp>
    </p:spTree>
    <p:extLst>
      <p:ext uri="{BB962C8B-B14F-4D97-AF65-F5344CB8AC3E}">
        <p14:creationId xmlns:p14="http://schemas.microsoft.com/office/powerpoint/2010/main" val="112449959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3536104040"/>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8836145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25289427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72560096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285518125"/>
      </p:ext>
    </p:extLst>
  </p:cSld>
  <p:clrMapOvr>
    <a:masterClrMapping/>
  </p:clrMapOvr>
  <p:extLst>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550424028"/>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647920361"/>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2 boxes with left strip">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92CE2E4-1190-3D41-A038-70523F5D89B9}"/>
              </a:ext>
            </a:extLst>
          </p:cNvPr>
          <p:cNvSpPr>
            <a:spLocks noGrp="1"/>
          </p:cNvSpPr>
          <p:nvPr>
            <p:ph type="title" hasCustomPrompt="1"/>
          </p:nvPr>
        </p:nvSpPr>
        <p:spPr>
          <a:xfrm>
            <a:off x="1321677" y="695225"/>
            <a:ext cx="10542130" cy="590931"/>
          </a:xfrm>
        </p:spPr>
        <p:txBody>
          <a:bodyPr lIns="0" rIns="0"/>
          <a:lstStyle/>
          <a:p>
            <a:r>
              <a:rPr lang="en-US" dirty="0"/>
              <a:t>Slide Title</a:t>
            </a:r>
          </a:p>
        </p:txBody>
      </p:sp>
      <p:sp>
        <p:nvSpPr>
          <p:cNvPr id="14" name="Content Placeholder 9">
            <a:extLst>
              <a:ext uri="{FF2B5EF4-FFF2-40B4-BE49-F238E27FC236}">
                <a16:creationId xmlns:a16="http://schemas.microsoft.com/office/drawing/2014/main" id="{39561789-3D10-7E4C-8B97-3512A5BC8A0C}"/>
              </a:ext>
            </a:extLst>
          </p:cNvPr>
          <p:cNvSpPr>
            <a:spLocks noGrp="1"/>
          </p:cNvSpPr>
          <p:nvPr>
            <p:ph sz="quarter" idx="10"/>
          </p:nvPr>
        </p:nvSpPr>
        <p:spPr>
          <a:xfrm>
            <a:off x="1321663" y="1395694"/>
            <a:ext cx="5106641" cy="513651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9">
            <a:extLst>
              <a:ext uri="{FF2B5EF4-FFF2-40B4-BE49-F238E27FC236}">
                <a16:creationId xmlns:a16="http://schemas.microsoft.com/office/drawing/2014/main" id="{7030E2FF-6A19-7E41-93B4-9312F8F11B15}"/>
              </a:ext>
            </a:extLst>
          </p:cNvPr>
          <p:cNvSpPr>
            <a:spLocks noGrp="1"/>
          </p:cNvSpPr>
          <p:nvPr>
            <p:ph sz="quarter" idx="15"/>
          </p:nvPr>
        </p:nvSpPr>
        <p:spPr>
          <a:xfrm>
            <a:off x="6755159" y="1395694"/>
            <a:ext cx="5106641" cy="513651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9" name="Picture 18">
            <a:extLst>
              <a:ext uri="{FF2B5EF4-FFF2-40B4-BE49-F238E27FC236}">
                <a16:creationId xmlns:a16="http://schemas.microsoft.com/office/drawing/2014/main" id="{1CE2C554-EAB4-FD44-852B-68B4F9CC8E7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20" name="Image">
            <a:extLst>
              <a:ext uri="{FF2B5EF4-FFF2-40B4-BE49-F238E27FC236}">
                <a16:creationId xmlns:a16="http://schemas.microsoft.com/office/drawing/2014/main" id="{8129F967-DDD4-834A-96A5-29BEC8B9DF2F}"/>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0" name="Rectangle 9">
            <a:extLst>
              <a:ext uri="{FF2B5EF4-FFF2-40B4-BE49-F238E27FC236}">
                <a16:creationId xmlns:a16="http://schemas.microsoft.com/office/drawing/2014/main" id="{3172593A-DFBE-724E-93F7-783654C7B9E3}"/>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323693677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0668977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653070803"/>
      </p:ext>
    </p:extLst>
  </p:cSld>
  <p:clrMapOvr>
    <a:masterClrMapping/>
  </p:clrMapOvr>
  <p:extLst>
    <p:ext uri="{DCECCB84-F9BA-43D5-87BE-67443E8EF086}">
      <p15:sldGuideLst xmlns:p15="http://schemas.microsoft.com/office/powerpoint/2012/main">
        <p15:guide id="2" pos="2904">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545838562"/>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129236454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36342756"/>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895858218"/>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59826490"/>
      </p:ext>
    </p:extLst>
  </p:cSld>
  <p:clrMapOvr>
    <a:masterClrMapping/>
  </p:clrMapOvr>
  <p:extLst>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411051705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58907528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127406879"/>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2264" t="4385" r="6075" b="24623"/>
          <a:stretch/>
        </p:blipFill>
        <p:spPr>
          <a:xfrm>
            <a:off x="0" y="0"/>
            <a:ext cx="12192000" cy="6857999"/>
          </a:xfrm>
          <a:prstGeom prst="rect">
            <a:avLst/>
          </a:prstGeom>
        </p:spPr>
      </p:pic>
      <p:sp>
        <p:nvSpPr>
          <p:cNvPr id="9" name="Title 1"/>
          <p:cNvSpPr>
            <a:spLocks noGrp="1"/>
          </p:cNvSpPr>
          <p:nvPr>
            <p:ph type="ctrTitle"/>
          </p:nvPr>
        </p:nvSpPr>
        <p:spPr>
          <a:xfrm>
            <a:off x="382494" y="3060700"/>
            <a:ext cx="10666506" cy="1133757"/>
          </a:xfrm>
        </p:spPr>
        <p:txBody>
          <a:bodyPr anchor="b">
            <a:normAutofit/>
          </a:bodyPr>
          <a:lstStyle>
            <a:lvl1pPr algn="l">
              <a:defRPr sz="5400" b="1" i="0" baseline="0">
                <a:solidFill>
                  <a:schemeClr val="bg1"/>
                </a:solidFill>
                <a:latin typeface="+mn-lt"/>
                <a:ea typeface="Apple Braille" charset="0"/>
                <a:cs typeface="Apple Braille" charset="0"/>
              </a:defRPr>
            </a:lvl1pPr>
          </a:lstStyle>
          <a:p>
            <a:r>
              <a:rPr lang="zh-TW" altLang="en-US"/>
              <a:t>按一下以編輯母片標題樣式</a:t>
            </a:r>
            <a:endParaRPr lang="en-US" dirty="0"/>
          </a:p>
        </p:txBody>
      </p:sp>
    </p:spTree>
    <p:extLst>
      <p:ext uri="{BB962C8B-B14F-4D97-AF65-F5344CB8AC3E}">
        <p14:creationId xmlns:p14="http://schemas.microsoft.com/office/powerpoint/2010/main" val="23388938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2 boxes with left strip and subhea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92CE2E4-1190-3D41-A038-70523F5D89B9}"/>
              </a:ext>
            </a:extLst>
          </p:cNvPr>
          <p:cNvSpPr>
            <a:spLocks noGrp="1"/>
          </p:cNvSpPr>
          <p:nvPr>
            <p:ph type="title" hasCustomPrompt="1"/>
          </p:nvPr>
        </p:nvSpPr>
        <p:spPr>
          <a:xfrm>
            <a:off x="1321677" y="695225"/>
            <a:ext cx="10542130" cy="590931"/>
          </a:xfrm>
        </p:spPr>
        <p:txBody>
          <a:bodyPr lIns="0" rIns="0"/>
          <a:lstStyle/>
          <a:p>
            <a:r>
              <a:rPr lang="en-US" dirty="0"/>
              <a:t>Slide Title</a:t>
            </a:r>
          </a:p>
        </p:txBody>
      </p:sp>
      <p:sp>
        <p:nvSpPr>
          <p:cNvPr id="14" name="Content Placeholder 9">
            <a:extLst>
              <a:ext uri="{FF2B5EF4-FFF2-40B4-BE49-F238E27FC236}">
                <a16:creationId xmlns:a16="http://schemas.microsoft.com/office/drawing/2014/main" id="{39561789-3D10-7E4C-8B97-3512A5BC8A0C}"/>
              </a:ext>
            </a:extLst>
          </p:cNvPr>
          <p:cNvSpPr>
            <a:spLocks noGrp="1"/>
          </p:cNvSpPr>
          <p:nvPr>
            <p:ph sz="quarter" idx="10"/>
          </p:nvPr>
        </p:nvSpPr>
        <p:spPr>
          <a:xfrm>
            <a:off x="1321663" y="1874564"/>
            <a:ext cx="5106641"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5">
            <a:extLst>
              <a:ext uri="{FF2B5EF4-FFF2-40B4-BE49-F238E27FC236}">
                <a16:creationId xmlns:a16="http://schemas.microsoft.com/office/drawing/2014/main" id="{52B52F83-9A5C-8B4A-95B4-2975C6FFD629}"/>
              </a:ext>
            </a:extLst>
          </p:cNvPr>
          <p:cNvSpPr>
            <a:spLocks noGrp="1"/>
          </p:cNvSpPr>
          <p:nvPr>
            <p:ph type="body" sz="quarter" idx="13" hasCustomPrompt="1"/>
          </p:nvPr>
        </p:nvSpPr>
        <p:spPr>
          <a:xfrm>
            <a:off x="1321282" y="327155"/>
            <a:ext cx="10542129" cy="258532"/>
          </a:xfrm>
        </p:spPr>
        <p:txBody>
          <a:bodyPr wrap="square" anchor="ctr">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16" name="Text Placeholder 31">
            <a:extLst>
              <a:ext uri="{FF2B5EF4-FFF2-40B4-BE49-F238E27FC236}">
                <a16:creationId xmlns:a16="http://schemas.microsoft.com/office/drawing/2014/main" id="{A1CDB61C-80C3-3443-93C9-A59248671360}"/>
              </a:ext>
            </a:extLst>
          </p:cNvPr>
          <p:cNvSpPr>
            <a:spLocks noGrp="1"/>
          </p:cNvSpPr>
          <p:nvPr>
            <p:ph type="body" sz="quarter" idx="14" hasCustomPrompt="1"/>
          </p:nvPr>
        </p:nvSpPr>
        <p:spPr>
          <a:xfrm>
            <a:off x="1321545" y="1395694"/>
            <a:ext cx="10542130" cy="369332"/>
          </a:xfrm>
        </p:spPr>
        <p:txBody>
          <a:bodyPr wrap="square">
            <a:spAutoFit/>
          </a:bodyPr>
          <a:lstStyle>
            <a:lvl1pPr marL="0" indent="0">
              <a:buNone/>
              <a:defRPr>
                <a:solidFill>
                  <a:schemeClr val="tx1"/>
                </a:solidFill>
              </a:defRPr>
            </a:lvl1pPr>
          </a:lstStyle>
          <a:p>
            <a:pPr lvl="0"/>
            <a:r>
              <a:rPr lang="en-US" dirty="0"/>
              <a:t>Subhead</a:t>
            </a:r>
          </a:p>
        </p:txBody>
      </p:sp>
      <p:sp>
        <p:nvSpPr>
          <p:cNvPr id="18" name="Content Placeholder 9">
            <a:extLst>
              <a:ext uri="{FF2B5EF4-FFF2-40B4-BE49-F238E27FC236}">
                <a16:creationId xmlns:a16="http://schemas.microsoft.com/office/drawing/2014/main" id="{7030E2FF-6A19-7E41-93B4-9312F8F11B15}"/>
              </a:ext>
            </a:extLst>
          </p:cNvPr>
          <p:cNvSpPr>
            <a:spLocks noGrp="1"/>
          </p:cNvSpPr>
          <p:nvPr>
            <p:ph sz="quarter" idx="15"/>
          </p:nvPr>
        </p:nvSpPr>
        <p:spPr>
          <a:xfrm>
            <a:off x="6755159" y="1874564"/>
            <a:ext cx="5106641"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9" name="Picture 18">
            <a:extLst>
              <a:ext uri="{FF2B5EF4-FFF2-40B4-BE49-F238E27FC236}">
                <a16:creationId xmlns:a16="http://schemas.microsoft.com/office/drawing/2014/main" id="{1CE2C554-EAB4-FD44-852B-68B4F9CC8E7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20" name="Image">
            <a:extLst>
              <a:ext uri="{FF2B5EF4-FFF2-40B4-BE49-F238E27FC236}">
                <a16:creationId xmlns:a16="http://schemas.microsoft.com/office/drawing/2014/main" id="{8129F967-DDD4-834A-96A5-29BEC8B9DF2F}"/>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0" name="Rectangle 9">
            <a:extLst>
              <a:ext uri="{FF2B5EF4-FFF2-40B4-BE49-F238E27FC236}">
                <a16:creationId xmlns:a16="http://schemas.microsoft.com/office/drawing/2014/main" id="{3172593A-DFBE-724E-93F7-783654C7B9E3}"/>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381551925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363387676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Blank with Title">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20759932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extLst>
    <p:ext uri="{DCECCB84-F9BA-43D5-87BE-67443E8EF086}">
      <p15:sldGuideLst xmlns:p15="http://schemas.microsoft.com/office/powerpoint/2012/main">
        <p15:guide id="2" pos="288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Intro Slide_2">
    <p:spTree>
      <p:nvGrpSpPr>
        <p:cNvPr id="1" name=""/>
        <p:cNvGrpSpPr/>
        <p:nvPr/>
      </p:nvGrpSpPr>
      <p:grpSpPr>
        <a:xfrm>
          <a:off x="0" y="0"/>
          <a:ext cx="0" cy="0"/>
          <a:chOff x="0" y="0"/>
          <a:chExt cx="0" cy="0"/>
        </a:xfrm>
      </p:grpSpPr>
      <p:sp>
        <p:nvSpPr>
          <p:cNvPr id="8" name="Title 7"/>
          <p:cNvSpPr>
            <a:spLocks noGrp="1"/>
          </p:cNvSpPr>
          <p:nvPr>
            <p:ph type="title"/>
          </p:nvPr>
        </p:nvSpPr>
        <p:spPr>
          <a:xfrm>
            <a:off x="631914" y="142829"/>
            <a:ext cx="10893337" cy="964092"/>
          </a:xfrm>
        </p:spPr>
        <p:txBody>
          <a:bodyPr/>
          <a:lstStyle/>
          <a:p>
            <a:r>
              <a:rPr lang="en-US"/>
              <a:t>Click to edit Master title style</a:t>
            </a:r>
          </a:p>
        </p:txBody>
      </p:sp>
      <p:sp>
        <p:nvSpPr>
          <p:cNvPr id="10" name="Text Placeholder 9"/>
          <p:cNvSpPr>
            <a:spLocks noGrp="1"/>
          </p:cNvSpPr>
          <p:nvPr>
            <p:ph type="body" sz="quarter" idx="10"/>
          </p:nvPr>
        </p:nvSpPr>
        <p:spPr>
          <a:xfrm>
            <a:off x="5632451" y="1143001"/>
            <a:ext cx="5892800" cy="1101725"/>
          </a:xfrm>
        </p:spPr>
        <p:txBody>
          <a:bodyPr/>
          <a:lstStyle>
            <a:lvl1pPr marL="0" indent="0" algn="r">
              <a:buNone/>
              <a:defRPr/>
            </a:lvl1pPr>
          </a:lstStyle>
          <a:p>
            <a:pPr lvl="0"/>
            <a:r>
              <a:rPr lang="en-US" dirty="0"/>
              <a:t>Click to edit Master text styles</a:t>
            </a:r>
          </a:p>
        </p:txBody>
      </p:sp>
    </p:spTree>
    <p:extLst>
      <p:ext uri="{BB962C8B-B14F-4D97-AF65-F5344CB8AC3E}">
        <p14:creationId xmlns:p14="http://schemas.microsoft.com/office/powerpoint/2010/main" val="91497279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101600" y="6019800"/>
            <a:ext cx="119888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901987961"/>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sz="1800">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91580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1 box with small left image">
    <p:spTree>
      <p:nvGrpSpPr>
        <p:cNvPr id="1" name=""/>
        <p:cNvGrpSpPr/>
        <p:nvPr/>
      </p:nvGrpSpPr>
      <p:grpSpPr>
        <a:xfrm>
          <a:off x="0" y="0"/>
          <a:ext cx="0" cy="0"/>
          <a:chOff x="0" y="0"/>
          <a:chExt cx="0" cy="0"/>
        </a:xfrm>
      </p:grpSpPr>
      <p:sp>
        <p:nvSpPr>
          <p:cNvPr id="21" name="Picture Placeholder 9">
            <a:extLst>
              <a:ext uri="{FF2B5EF4-FFF2-40B4-BE49-F238E27FC236}">
                <a16:creationId xmlns:a16="http://schemas.microsoft.com/office/drawing/2014/main" id="{447B4AA6-5104-9744-8E92-70D7A403B52E}"/>
              </a:ext>
            </a:extLst>
          </p:cNvPr>
          <p:cNvSpPr>
            <a:spLocks noGrp="1"/>
          </p:cNvSpPr>
          <p:nvPr>
            <p:ph type="pic" sz="quarter" idx="16" hasCustomPrompt="1"/>
          </p:nvPr>
        </p:nvSpPr>
        <p:spPr>
          <a:xfrm>
            <a:off x="1002597" y="-11"/>
            <a:ext cx="2341103" cy="6858011"/>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25" name="Title 1">
            <a:extLst>
              <a:ext uri="{FF2B5EF4-FFF2-40B4-BE49-F238E27FC236}">
                <a16:creationId xmlns:a16="http://schemas.microsoft.com/office/drawing/2014/main" id="{CA9BD1BC-C5EF-4648-A5CB-AF3CD1174CAB}"/>
              </a:ext>
            </a:extLst>
          </p:cNvPr>
          <p:cNvSpPr>
            <a:spLocks noGrp="1"/>
          </p:cNvSpPr>
          <p:nvPr>
            <p:ph type="title" hasCustomPrompt="1"/>
          </p:nvPr>
        </p:nvSpPr>
        <p:spPr>
          <a:xfrm>
            <a:off x="3733906" y="695225"/>
            <a:ext cx="8129900" cy="590931"/>
          </a:xfrm>
        </p:spPr>
        <p:txBody>
          <a:bodyPr lIns="0" rIns="0"/>
          <a:lstStyle/>
          <a:p>
            <a:r>
              <a:rPr lang="en-US" dirty="0"/>
              <a:t>Slide Title</a:t>
            </a:r>
          </a:p>
        </p:txBody>
      </p:sp>
      <p:sp>
        <p:nvSpPr>
          <p:cNvPr id="26" name="Content Placeholder 9">
            <a:extLst>
              <a:ext uri="{FF2B5EF4-FFF2-40B4-BE49-F238E27FC236}">
                <a16:creationId xmlns:a16="http://schemas.microsoft.com/office/drawing/2014/main" id="{C407C388-E6B8-E749-BCFB-7E576788EFE4}"/>
              </a:ext>
            </a:extLst>
          </p:cNvPr>
          <p:cNvSpPr>
            <a:spLocks noGrp="1"/>
          </p:cNvSpPr>
          <p:nvPr>
            <p:ph sz="quarter" idx="10"/>
          </p:nvPr>
        </p:nvSpPr>
        <p:spPr>
          <a:xfrm>
            <a:off x="3733800" y="1874564"/>
            <a:ext cx="8129586"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15">
            <a:extLst>
              <a:ext uri="{FF2B5EF4-FFF2-40B4-BE49-F238E27FC236}">
                <a16:creationId xmlns:a16="http://schemas.microsoft.com/office/drawing/2014/main" id="{282544D4-C803-484E-9A85-5C85653E66F4}"/>
              </a:ext>
            </a:extLst>
          </p:cNvPr>
          <p:cNvSpPr>
            <a:spLocks noGrp="1"/>
          </p:cNvSpPr>
          <p:nvPr>
            <p:ph type="body" sz="quarter" idx="18" hasCustomPrompt="1"/>
          </p:nvPr>
        </p:nvSpPr>
        <p:spPr>
          <a:xfrm>
            <a:off x="3733511" y="327155"/>
            <a:ext cx="8129899" cy="258532"/>
          </a:xfrm>
        </p:spPr>
        <p:txBody>
          <a:bodyPr wrap="square" anchor="ctr">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30" name="Text Placeholder 31">
            <a:extLst>
              <a:ext uri="{FF2B5EF4-FFF2-40B4-BE49-F238E27FC236}">
                <a16:creationId xmlns:a16="http://schemas.microsoft.com/office/drawing/2014/main" id="{1E9D40B9-0028-DA4B-8E95-DA397F305A19}"/>
              </a:ext>
            </a:extLst>
          </p:cNvPr>
          <p:cNvSpPr>
            <a:spLocks noGrp="1"/>
          </p:cNvSpPr>
          <p:nvPr>
            <p:ph type="body" sz="quarter" idx="19" hasCustomPrompt="1"/>
          </p:nvPr>
        </p:nvSpPr>
        <p:spPr>
          <a:xfrm>
            <a:off x="3733774" y="1395694"/>
            <a:ext cx="8129900" cy="369332"/>
          </a:xfrm>
        </p:spPr>
        <p:txBody>
          <a:bodyPr wrap="square">
            <a:spAutoFit/>
          </a:bodyPr>
          <a:lstStyle>
            <a:lvl1pPr marL="0" indent="0">
              <a:buNone/>
              <a:defRPr>
                <a:solidFill>
                  <a:schemeClr val="tx1"/>
                </a:solidFill>
              </a:defRPr>
            </a:lvl1pPr>
          </a:lstStyle>
          <a:p>
            <a:pPr lvl="0"/>
            <a:r>
              <a:rPr lang="en-US" dirty="0"/>
              <a:t>Subhead</a:t>
            </a:r>
          </a:p>
        </p:txBody>
      </p:sp>
      <p:pic>
        <p:nvPicPr>
          <p:cNvPr id="17" name="Picture 16">
            <a:extLst>
              <a:ext uri="{FF2B5EF4-FFF2-40B4-BE49-F238E27FC236}">
                <a16:creationId xmlns:a16="http://schemas.microsoft.com/office/drawing/2014/main" id="{5B879D87-6CB0-9047-81FD-DD35D2509D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18" name="Image">
            <a:extLst>
              <a:ext uri="{FF2B5EF4-FFF2-40B4-BE49-F238E27FC236}">
                <a16:creationId xmlns:a16="http://schemas.microsoft.com/office/drawing/2014/main" id="{F6C8BD1F-F220-3341-821A-D9F82E670DFA}"/>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20" name="Rectangle 19">
            <a:extLst>
              <a:ext uri="{FF2B5EF4-FFF2-40B4-BE49-F238E27FC236}">
                <a16:creationId xmlns:a16="http://schemas.microsoft.com/office/drawing/2014/main" id="{4176C418-668A-F445-AE50-B5D32A8B8355}"/>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24537597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1 box with medium left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CF0B041-1592-7A40-91DF-DE8C37719D61}"/>
              </a:ext>
            </a:extLst>
          </p:cNvPr>
          <p:cNvSpPr>
            <a:spLocks noGrp="1"/>
          </p:cNvSpPr>
          <p:nvPr>
            <p:ph type="pic" sz="quarter" idx="16" hasCustomPrompt="1"/>
          </p:nvPr>
        </p:nvSpPr>
        <p:spPr>
          <a:xfrm>
            <a:off x="990600" y="-11"/>
            <a:ext cx="4191001" cy="6858011"/>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14" name="Title 1">
            <a:extLst>
              <a:ext uri="{FF2B5EF4-FFF2-40B4-BE49-F238E27FC236}">
                <a16:creationId xmlns:a16="http://schemas.microsoft.com/office/drawing/2014/main" id="{B467EB33-ED08-654E-AE8C-27D2D4873D38}"/>
              </a:ext>
            </a:extLst>
          </p:cNvPr>
          <p:cNvSpPr>
            <a:spLocks noGrp="1"/>
          </p:cNvSpPr>
          <p:nvPr>
            <p:ph type="title" hasCustomPrompt="1"/>
          </p:nvPr>
        </p:nvSpPr>
        <p:spPr>
          <a:xfrm>
            <a:off x="5515151" y="695225"/>
            <a:ext cx="6348655" cy="590931"/>
          </a:xfrm>
        </p:spPr>
        <p:txBody>
          <a:bodyPr lIns="0" rIns="0"/>
          <a:lstStyle/>
          <a:p>
            <a:r>
              <a:rPr lang="en-US" dirty="0"/>
              <a:t>Slide Title</a:t>
            </a:r>
          </a:p>
        </p:txBody>
      </p:sp>
      <p:sp>
        <p:nvSpPr>
          <p:cNvPr id="15" name="Content Placeholder 9">
            <a:extLst>
              <a:ext uri="{FF2B5EF4-FFF2-40B4-BE49-F238E27FC236}">
                <a16:creationId xmlns:a16="http://schemas.microsoft.com/office/drawing/2014/main" id="{556016BF-4ADB-0746-9895-E4E327AD35C0}"/>
              </a:ext>
            </a:extLst>
          </p:cNvPr>
          <p:cNvSpPr>
            <a:spLocks noGrp="1"/>
          </p:cNvSpPr>
          <p:nvPr>
            <p:ph sz="quarter" idx="10"/>
          </p:nvPr>
        </p:nvSpPr>
        <p:spPr>
          <a:xfrm>
            <a:off x="5514976" y="1874564"/>
            <a:ext cx="6348410"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a:extLst>
              <a:ext uri="{FF2B5EF4-FFF2-40B4-BE49-F238E27FC236}">
                <a16:creationId xmlns:a16="http://schemas.microsoft.com/office/drawing/2014/main" id="{738D4813-1039-4942-940D-15CFA040AFE9}"/>
              </a:ext>
            </a:extLst>
          </p:cNvPr>
          <p:cNvSpPr>
            <a:spLocks noGrp="1"/>
          </p:cNvSpPr>
          <p:nvPr>
            <p:ph type="body" sz="quarter" idx="17" hasCustomPrompt="1"/>
          </p:nvPr>
        </p:nvSpPr>
        <p:spPr>
          <a:xfrm>
            <a:off x="5514755" y="327155"/>
            <a:ext cx="6348655" cy="258532"/>
          </a:xfrm>
        </p:spPr>
        <p:txBody>
          <a:bodyPr wrap="square" anchor="ctr">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17" name="Text Placeholder 31">
            <a:extLst>
              <a:ext uri="{FF2B5EF4-FFF2-40B4-BE49-F238E27FC236}">
                <a16:creationId xmlns:a16="http://schemas.microsoft.com/office/drawing/2014/main" id="{87D8B10B-1A27-1E40-A964-277CF49DB7A8}"/>
              </a:ext>
            </a:extLst>
          </p:cNvPr>
          <p:cNvSpPr>
            <a:spLocks noGrp="1"/>
          </p:cNvSpPr>
          <p:nvPr>
            <p:ph type="body" sz="quarter" idx="14" hasCustomPrompt="1"/>
          </p:nvPr>
        </p:nvSpPr>
        <p:spPr>
          <a:xfrm>
            <a:off x="5515019" y="1395694"/>
            <a:ext cx="6348655" cy="369332"/>
          </a:xfrm>
        </p:spPr>
        <p:txBody>
          <a:bodyPr wrap="square">
            <a:spAutoFit/>
          </a:bodyPr>
          <a:lstStyle>
            <a:lvl1pPr marL="0" indent="0">
              <a:buNone/>
              <a:defRPr>
                <a:solidFill>
                  <a:schemeClr val="tx1"/>
                </a:solidFill>
              </a:defRPr>
            </a:lvl1pPr>
          </a:lstStyle>
          <a:p>
            <a:pPr lvl="0"/>
            <a:r>
              <a:rPr lang="en-US" dirty="0"/>
              <a:t>Subhead</a:t>
            </a:r>
          </a:p>
        </p:txBody>
      </p:sp>
      <p:pic>
        <p:nvPicPr>
          <p:cNvPr id="11" name="Picture 10">
            <a:extLst>
              <a:ext uri="{FF2B5EF4-FFF2-40B4-BE49-F238E27FC236}">
                <a16:creationId xmlns:a16="http://schemas.microsoft.com/office/drawing/2014/main" id="{1824D136-441F-F44B-9766-1FEFC192A8F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19" name="Image">
            <a:extLst>
              <a:ext uri="{FF2B5EF4-FFF2-40B4-BE49-F238E27FC236}">
                <a16:creationId xmlns:a16="http://schemas.microsoft.com/office/drawing/2014/main" id="{93F0BB9D-E93E-D643-A45B-B51F1C4D32C9}"/>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20" name="Rectangle 19">
            <a:extLst>
              <a:ext uri="{FF2B5EF4-FFF2-40B4-BE49-F238E27FC236}">
                <a16:creationId xmlns:a16="http://schemas.microsoft.com/office/drawing/2014/main" id="{B5ADFA87-621A-0A46-9821-0318F489E9B0}"/>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144471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1 box with large left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CF0B041-1592-7A40-91DF-DE8C37719D61}"/>
              </a:ext>
            </a:extLst>
          </p:cNvPr>
          <p:cNvSpPr>
            <a:spLocks noGrp="1"/>
          </p:cNvSpPr>
          <p:nvPr>
            <p:ph type="pic" sz="quarter" idx="16" hasCustomPrompt="1"/>
          </p:nvPr>
        </p:nvSpPr>
        <p:spPr>
          <a:xfrm>
            <a:off x="977900" y="0"/>
            <a:ext cx="6696073" cy="6858000"/>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15" name="Title 1">
            <a:extLst>
              <a:ext uri="{FF2B5EF4-FFF2-40B4-BE49-F238E27FC236}">
                <a16:creationId xmlns:a16="http://schemas.microsoft.com/office/drawing/2014/main" id="{258FBB93-958F-D34A-A420-116A082A0AFF}"/>
              </a:ext>
            </a:extLst>
          </p:cNvPr>
          <p:cNvSpPr>
            <a:spLocks noGrp="1"/>
          </p:cNvSpPr>
          <p:nvPr>
            <p:ph type="title" hasCustomPrompt="1"/>
          </p:nvPr>
        </p:nvSpPr>
        <p:spPr>
          <a:xfrm>
            <a:off x="7997627" y="695225"/>
            <a:ext cx="3866179" cy="590931"/>
          </a:xfrm>
        </p:spPr>
        <p:txBody>
          <a:bodyPr lIns="0" rIns="0"/>
          <a:lstStyle/>
          <a:p>
            <a:r>
              <a:rPr lang="en-US" dirty="0"/>
              <a:t>Slide Title</a:t>
            </a:r>
          </a:p>
        </p:txBody>
      </p:sp>
      <p:sp>
        <p:nvSpPr>
          <p:cNvPr id="16" name="Content Placeholder 9">
            <a:extLst>
              <a:ext uri="{FF2B5EF4-FFF2-40B4-BE49-F238E27FC236}">
                <a16:creationId xmlns:a16="http://schemas.microsoft.com/office/drawing/2014/main" id="{BD4C9327-19F2-2D46-9BB3-4B822562E339}"/>
              </a:ext>
            </a:extLst>
          </p:cNvPr>
          <p:cNvSpPr>
            <a:spLocks noGrp="1"/>
          </p:cNvSpPr>
          <p:nvPr>
            <p:ph sz="quarter" idx="10"/>
          </p:nvPr>
        </p:nvSpPr>
        <p:spPr>
          <a:xfrm>
            <a:off x="7997355" y="1874564"/>
            <a:ext cx="3866030"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5">
            <a:extLst>
              <a:ext uri="{FF2B5EF4-FFF2-40B4-BE49-F238E27FC236}">
                <a16:creationId xmlns:a16="http://schemas.microsoft.com/office/drawing/2014/main" id="{D31D11FC-86A0-F74B-BDBF-C78F26DD19D1}"/>
              </a:ext>
            </a:extLst>
          </p:cNvPr>
          <p:cNvSpPr>
            <a:spLocks noGrp="1"/>
          </p:cNvSpPr>
          <p:nvPr>
            <p:ph type="body" sz="quarter" idx="17" hasCustomPrompt="1"/>
          </p:nvPr>
        </p:nvSpPr>
        <p:spPr>
          <a:xfrm>
            <a:off x="7997231" y="327155"/>
            <a:ext cx="3866179" cy="258532"/>
          </a:xfrm>
        </p:spPr>
        <p:txBody>
          <a:bodyPr wrap="square" anchor="ctr">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18" name="Text Placeholder 31">
            <a:extLst>
              <a:ext uri="{FF2B5EF4-FFF2-40B4-BE49-F238E27FC236}">
                <a16:creationId xmlns:a16="http://schemas.microsoft.com/office/drawing/2014/main" id="{DF531D75-CC58-5E44-BC0D-A13051768C1D}"/>
              </a:ext>
            </a:extLst>
          </p:cNvPr>
          <p:cNvSpPr>
            <a:spLocks noGrp="1"/>
          </p:cNvSpPr>
          <p:nvPr>
            <p:ph type="body" sz="quarter" idx="14" hasCustomPrompt="1"/>
          </p:nvPr>
        </p:nvSpPr>
        <p:spPr>
          <a:xfrm>
            <a:off x="7997495" y="1395694"/>
            <a:ext cx="3866179" cy="369332"/>
          </a:xfrm>
        </p:spPr>
        <p:txBody>
          <a:bodyPr wrap="square">
            <a:spAutoFit/>
          </a:bodyPr>
          <a:lstStyle>
            <a:lvl1pPr marL="0" indent="0">
              <a:buNone/>
              <a:defRPr>
                <a:solidFill>
                  <a:schemeClr val="tx1"/>
                </a:solidFill>
              </a:defRPr>
            </a:lvl1pPr>
          </a:lstStyle>
          <a:p>
            <a:pPr lvl="0"/>
            <a:r>
              <a:rPr lang="en-US" dirty="0"/>
              <a:t>Subhead</a:t>
            </a:r>
          </a:p>
        </p:txBody>
      </p:sp>
      <p:pic>
        <p:nvPicPr>
          <p:cNvPr id="13" name="Picture 12">
            <a:extLst>
              <a:ext uri="{FF2B5EF4-FFF2-40B4-BE49-F238E27FC236}">
                <a16:creationId xmlns:a16="http://schemas.microsoft.com/office/drawing/2014/main" id="{1A857455-079E-A745-AA73-D90A3B95D2A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19" name="Image">
            <a:extLst>
              <a:ext uri="{FF2B5EF4-FFF2-40B4-BE49-F238E27FC236}">
                <a16:creationId xmlns:a16="http://schemas.microsoft.com/office/drawing/2014/main" id="{DB341820-7372-484C-885D-86F1C93B53FD}"/>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20" name="Rectangle 19">
            <a:extLst>
              <a:ext uri="{FF2B5EF4-FFF2-40B4-BE49-F238E27FC236}">
                <a16:creationId xmlns:a16="http://schemas.microsoft.com/office/drawing/2014/main" id="{BB5A385A-BAB9-B042-8917-604DEEE42E03}"/>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13669210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1 box with small right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CF0B041-1592-7A40-91DF-DE8C37719D61}"/>
              </a:ext>
            </a:extLst>
          </p:cNvPr>
          <p:cNvSpPr>
            <a:spLocks noGrp="1"/>
          </p:cNvSpPr>
          <p:nvPr>
            <p:ph type="pic" sz="quarter" idx="16" hasCustomPrompt="1"/>
          </p:nvPr>
        </p:nvSpPr>
        <p:spPr>
          <a:xfrm>
            <a:off x="9850897" y="-11"/>
            <a:ext cx="2341103" cy="6858011"/>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14" name="Title 1">
            <a:extLst>
              <a:ext uri="{FF2B5EF4-FFF2-40B4-BE49-F238E27FC236}">
                <a16:creationId xmlns:a16="http://schemas.microsoft.com/office/drawing/2014/main" id="{4DEF5A3F-CA78-1F42-9D15-B305FF77441F}"/>
              </a:ext>
            </a:extLst>
          </p:cNvPr>
          <p:cNvSpPr>
            <a:spLocks noGrp="1"/>
          </p:cNvSpPr>
          <p:nvPr>
            <p:ph type="title" hasCustomPrompt="1"/>
          </p:nvPr>
        </p:nvSpPr>
        <p:spPr>
          <a:xfrm>
            <a:off x="1375916" y="695225"/>
            <a:ext cx="8149084" cy="590931"/>
          </a:xfrm>
        </p:spPr>
        <p:txBody>
          <a:bodyPr lIns="0" rIns="0"/>
          <a:lstStyle/>
          <a:p>
            <a:r>
              <a:rPr lang="en-US" dirty="0"/>
              <a:t>Slide Title</a:t>
            </a:r>
          </a:p>
        </p:txBody>
      </p:sp>
      <p:sp>
        <p:nvSpPr>
          <p:cNvPr id="15" name="Content Placeholder 9">
            <a:extLst>
              <a:ext uri="{FF2B5EF4-FFF2-40B4-BE49-F238E27FC236}">
                <a16:creationId xmlns:a16="http://schemas.microsoft.com/office/drawing/2014/main" id="{C7CA72B4-0F4E-504F-B330-9D1729DDC24D}"/>
              </a:ext>
            </a:extLst>
          </p:cNvPr>
          <p:cNvSpPr>
            <a:spLocks noGrp="1"/>
          </p:cNvSpPr>
          <p:nvPr>
            <p:ph sz="quarter" idx="10"/>
          </p:nvPr>
        </p:nvSpPr>
        <p:spPr>
          <a:xfrm>
            <a:off x="1375810" y="1874564"/>
            <a:ext cx="8148769"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a:extLst>
              <a:ext uri="{FF2B5EF4-FFF2-40B4-BE49-F238E27FC236}">
                <a16:creationId xmlns:a16="http://schemas.microsoft.com/office/drawing/2014/main" id="{384744F0-D62C-5143-917C-799886FE64A1}"/>
              </a:ext>
            </a:extLst>
          </p:cNvPr>
          <p:cNvSpPr>
            <a:spLocks noGrp="1"/>
          </p:cNvSpPr>
          <p:nvPr>
            <p:ph type="body" sz="quarter" idx="18" hasCustomPrompt="1"/>
          </p:nvPr>
        </p:nvSpPr>
        <p:spPr>
          <a:xfrm>
            <a:off x="1375521" y="327155"/>
            <a:ext cx="8149083" cy="258532"/>
          </a:xfrm>
        </p:spPr>
        <p:txBody>
          <a:bodyPr wrap="square" anchor="ctr">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17" name="Text Placeholder 31">
            <a:extLst>
              <a:ext uri="{FF2B5EF4-FFF2-40B4-BE49-F238E27FC236}">
                <a16:creationId xmlns:a16="http://schemas.microsoft.com/office/drawing/2014/main" id="{A6033F4B-F476-6043-BE5D-983F5FE7C36C}"/>
              </a:ext>
            </a:extLst>
          </p:cNvPr>
          <p:cNvSpPr>
            <a:spLocks noGrp="1"/>
          </p:cNvSpPr>
          <p:nvPr>
            <p:ph type="body" sz="quarter" idx="19" hasCustomPrompt="1"/>
          </p:nvPr>
        </p:nvSpPr>
        <p:spPr>
          <a:xfrm>
            <a:off x="1375784" y="1395694"/>
            <a:ext cx="8149084" cy="369332"/>
          </a:xfrm>
        </p:spPr>
        <p:txBody>
          <a:bodyPr wrap="square">
            <a:spAutoFit/>
          </a:bodyPr>
          <a:lstStyle>
            <a:lvl1pPr marL="0" indent="0">
              <a:buNone/>
              <a:defRPr>
                <a:solidFill>
                  <a:schemeClr val="tx1"/>
                </a:solidFill>
              </a:defRPr>
            </a:lvl1pPr>
          </a:lstStyle>
          <a:p>
            <a:pPr lvl="0"/>
            <a:r>
              <a:rPr lang="en-US" dirty="0"/>
              <a:t>Subhead</a:t>
            </a:r>
          </a:p>
        </p:txBody>
      </p:sp>
      <p:pic>
        <p:nvPicPr>
          <p:cNvPr id="12" name="Picture 11">
            <a:extLst>
              <a:ext uri="{FF2B5EF4-FFF2-40B4-BE49-F238E27FC236}">
                <a16:creationId xmlns:a16="http://schemas.microsoft.com/office/drawing/2014/main" id="{1ADEB42F-7E9B-3448-AB25-1C122CFCAD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13" name="Image">
            <a:extLst>
              <a:ext uri="{FF2B5EF4-FFF2-40B4-BE49-F238E27FC236}">
                <a16:creationId xmlns:a16="http://schemas.microsoft.com/office/drawing/2014/main" id="{559593AB-08F6-AC49-BFC9-9708F6FD65CA}"/>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9" name="Rectangle 18">
            <a:extLst>
              <a:ext uri="{FF2B5EF4-FFF2-40B4-BE49-F238E27FC236}">
                <a16:creationId xmlns:a16="http://schemas.microsoft.com/office/drawing/2014/main" id="{E2EC2B17-1E57-0441-953D-FDDCE2BAAFDE}"/>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2197988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1 box with medium right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CF0B041-1592-7A40-91DF-DE8C37719D61}"/>
              </a:ext>
            </a:extLst>
          </p:cNvPr>
          <p:cNvSpPr>
            <a:spLocks noGrp="1"/>
          </p:cNvSpPr>
          <p:nvPr>
            <p:ph type="pic" sz="quarter" idx="16" hasCustomPrompt="1"/>
          </p:nvPr>
        </p:nvSpPr>
        <p:spPr>
          <a:xfrm>
            <a:off x="8000999" y="-11"/>
            <a:ext cx="4191001" cy="6858011"/>
          </a:xfrm>
          <a:solidFill>
            <a:schemeClr val="bg1">
              <a:lumMod val="95000"/>
            </a:schemeClr>
          </a:solidFill>
        </p:spPr>
        <p:txBody>
          <a:bodyPr anchor="ctr">
            <a:normAutofit/>
          </a:bodyPr>
          <a:lstStyle>
            <a:lvl1pPr marL="0" indent="0" algn="ctr">
              <a:buNone/>
              <a:defRPr sz="1500"/>
            </a:lvl1pPr>
          </a:lstStyle>
          <a:p>
            <a:r>
              <a:rPr lang="en-US" dirty="0"/>
              <a:t>Insert Image Here</a:t>
            </a:r>
          </a:p>
        </p:txBody>
      </p:sp>
      <p:pic>
        <p:nvPicPr>
          <p:cNvPr id="11" name="Picture 10">
            <a:extLst>
              <a:ext uri="{FF2B5EF4-FFF2-40B4-BE49-F238E27FC236}">
                <a16:creationId xmlns:a16="http://schemas.microsoft.com/office/drawing/2014/main" id="{7134BEAE-1964-4A41-B73B-5DE55E90D56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14" name="Image">
            <a:extLst>
              <a:ext uri="{FF2B5EF4-FFF2-40B4-BE49-F238E27FC236}">
                <a16:creationId xmlns:a16="http://schemas.microsoft.com/office/drawing/2014/main" id="{33F24DBE-264E-F94C-8FB3-FE8A3D977053}"/>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5" name="Rectangle 14">
            <a:extLst>
              <a:ext uri="{FF2B5EF4-FFF2-40B4-BE49-F238E27FC236}">
                <a16:creationId xmlns:a16="http://schemas.microsoft.com/office/drawing/2014/main" id="{7768705B-9EEA-6449-A887-E27409C55268}"/>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
        <p:nvSpPr>
          <p:cNvPr id="16" name="Title 1">
            <a:extLst>
              <a:ext uri="{FF2B5EF4-FFF2-40B4-BE49-F238E27FC236}">
                <a16:creationId xmlns:a16="http://schemas.microsoft.com/office/drawing/2014/main" id="{BD49B707-3B8C-5A47-B177-422D52ECDD80}"/>
              </a:ext>
            </a:extLst>
          </p:cNvPr>
          <p:cNvSpPr>
            <a:spLocks noGrp="1"/>
          </p:cNvSpPr>
          <p:nvPr>
            <p:ph type="title" hasCustomPrompt="1"/>
          </p:nvPr>
        </p:nvSpPr>
        <p:spPr>
          <a:xfrm>
            <a:off x="1375916" y="695225"/>
            <a:ext cx="6244431" cy="590931"/>
          </a:xfrm>
        </p:spPr>
        <p:txBody>
          <a:bodyPr lIns="0" rIns="0"/>
          <a:lstStyle/>
          <a:p>
            <a:r>
              <a:rPr lang="en-US" dirty="0"/>
              <a:t>Slide Title</a:t>
            </a:r>
          </a:p>
        </p:txBody>
      </p:sp>
      <p:sp>
        <p:nvSpPr>
          <p:cNvPr id="17" name="Content Placeholder 9">
            <a:extLst>
              <a:ext uri="{FF2B5EF4-FFF2-40B4-BE49-F238E27FC236}">
                <a16:creationId xmlns:a16="http://schemas.microsoft.com/office/drawing/2014/main" id="{7800F843-E451-D646-80C8-4D5C0E5D38A5}"/>
              </a:ext>
            </a:extLst>
          </p:cNvPr>
          <p:cNvSpPr>
            <a:spLocks noGrp="1"/>
          </p:cNvSpPr>
          <p:nvPr>
            <p:ph sz="quarter" idx="10"/>
          </p:nvPr>
        </p:nvSpPr>
        <p:spPr>
          <a:xfrm>
            <a:off x="1375811" y="1874564"/>
            <a:ext cx="6244190"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5">
            <a:extLst>
              <a:ext uri="{FF2B5EF4-FFF2-40B4-BE49-F238E27FC236}">
                <a16:creationId xmlns:a16="http://schemas.microsoft.com/office/drawing/2014/main" id="{BB6D5116-0889-E147-B422-DA7207EBE2C4}"/>
              </a:ext>
            </a:extLst>
          </p:cNvPr>
          <p:cNvSpPr>
            <a:spLocks noGrp="1"/>
          </p:cNvSpPr>
          <p:nvPr>
            <p:ph type="body" sz="quarter" idx="18" hasCustomPrompt="1"/>
          </p:nvPr>
        </p:nvSpPr>
        <p:spPr>
          <a:xfrm>
            <a:off x="1375521" y="327155"/>
            <a:ext cx="6244431" cy="258532"/>
          </a:xfrm>
        </p:spPr>
        <p:txBody>
          <a:bodyPr wrap="square" anchor="ctr">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24" name="Text Placeholder 31">
            <a:extLst>
              <a:ext uri="{FF2B5EF4-FFF2-40B4-BE49-F238E27FC236}">
                <a16:creationId xmlns:a16="http://schemas.microsoft.com/office/drawing/2014/main" id="{DE9F7FBB-6E03-D04B-96A6-17AB2E666364}"/>
              </a:ext>
            </a:extLst>
          </p:cNvPr>
          <p:cNvSpPr>
            <a:spLocks noGrp="1"/>
          </p:cNvSpPr>
          <p:nvPr>
            <p:ph type="body" sz="quarter" idx="19" hasCustomPrompt="1"/>
          </p:nvPr>
        </p:nvSpPr>
        <p:spPr>
          <a:xfrm>
            <a:off x="1375784" y="1395694"/>
            <a:ext cx="6244431" cy="369332"/>
          </a:xfrm>
        </p:spPr>
        <p:txBody>
          <a:bodyPr wrap="square">
            <a:spAutoFit/>
          </a:bodyPr>
          <a:lstStyle>
            <a:lvl1pPr marL="0" indent="0">
              <a:buNone/>
              <a:defRPr>
                <a:solidFill>
                  <a:schemeClr val="tx1"/>
                </a:solidFill>
              </a:defRPr>
            </a:lvl1pPr>
          </a:lstStyle>
          <a:p>
            <a:pPr lvl="0"/>
            <a:r>
              <a:rPr lang="en-US" dirty="0"/>
              <a:t>Subhead</a:t>
            </a:r>
          </a:p>
        </p:txBody>
      </p:sp>
    </p:spTree>
    <p:extLst>
      <p:ext uri="{BB962C8B-B14F-4D97-AF65-F5344CB8AC3E}">
        <p14:creationId xmlns:p14="http://schemas.microsoft.com/office/powerpoint/2010/main" val="699378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1 box with large right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CF0B041-1592-7A40-91DF-DE8C37719D61}"/>
              </a:ext>
            </a:extLst>
          </p:cNvPr>
          <p:cNvSpPr>
            <a:spLocks noGrp="1"/>
          </p:cNvSpPr>
          <p:nvPr>
            <p:ph type="pic" sz="quarter" idx="16" hasCustomPrompt="1"/>
          </p:nvPr>
        </p:nvSpPr>
        <p:spPr>
          <a:xfrm>
            <a:off x="5551232" y="-11"/>
            <a:ext cx="6640768" cy="6858011"/>
          </a:xfrm>
          <a:solidFill>
            <a:schemeClr val="bg1">
              <a:lumMod val="95000"/>
            </a:schemeClr>
          </a:solidFill>
        </p:spPr>
        <p:txBody>
          <a:bodyPr anchor="ctr">
            <a:normAutofit/>
          </a:bodyPr>
          <a:lstStyle>
            <a:lvl1pPr marL="0" indent="0" algn="ctr">
              <a:buNone/>
              <a:defRPr sz="1500"/>
            </a:lvl1pPr>
          </a:lstStyle>
          <a:p>
            <a:r>
              <a:rPr lang="en-US" dirty="0"/>
              <a:t>Insert Image Here</a:t>
            </a:r>
          </a:p>
        </p:txBody>
      </p:sp>
      <p:pic>
        <p:nvPicPr>
          <p:cNvPr id="11" name="Picture 10">
            <a:extLst>
              <a:ext uri="{FF2B5EF4-FFF2-40B4-BE49-F238E27FC236}">
                <a16:creationId xmlns:a16="http://schemas.microsoft.com/office/drawing/2014/main" id="{B5E19747-583B-F049-9DE6-B7086C0EB5E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13" name="Image">
            <a:extLst>
              <a:ext uri="{FF2B5EF4-FFF2-40B4-BE49-F238E27FC236}">
                <a16:creationId xmlns:a16="http://schemas.microsoft.com/office/drawing/2014/main" id="{B2AE4B2D-A1A6-584D-8806-3A21F434A792}"/>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21" name="Rectangle 20">
            <a:extLst>
              <a:ext uri="{FF2B5EF4-FFF2-40B4-BE49-F238E27FC236}">
                <a16:creationId xmlns:a16="http://schemas.microsoft.com/office/drawing/2014/main" id="{4E58551F-15B1-174D-9B95-F7DBE290EDBA}"/>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
        <p:nvSpPr>
          <p:cNvPr id="22" name="Title 1">
            <a:extLst>
              <a:ext uri="{FF2B5EF4-FFF2-40B4-BE49-F238E27FC236}">
                <a16:creationId xmlns:a16="http://schemas.microsoft.com/office/drawing/2014/main" id="{C5C7E12B-E8CB-9A41-92FA-1019F576E825}"/>
              </a:ext>
            </a:extLst>
          </p:cNvPr>
          <p:cNvSpPr>
            <a:spLocks noGrp="1"/>
          </p:cNvSpPr>
          <p:nvPr>
            <p:ph type="title" hasCustomPrompt="1"/>
          </p:nvPr>
        </p:nvSpPr>
        <p:spPr>
          <a:xfrm>
            <a:off x="1375916" y="695225"/>
            <a:ext cx="3793235" cy="590931"/>
          </a:xfrm>
        </p:spPr>
        <p:txBody>
          <a:bodyPr lIns="0" rIns="0"/>
          <a:lstStyle/>
          <a:p>
            <a:r>
              <a:rPr lang="en-US" dirty="0"/>
              <a:t>Slide Title</a:t>
            </a:r>
          </a:p>
        </p:txBody>
      </p:sp>
      <p:sp>
        <p:nvSpPr>
          <p:cNvPr id="23" name="Content Placeholder 9">
            <a:extLst>
              <a:ext uri="{FF2B5EF4-FFF2-40B4-BE49-F238E27FC236}">
                <a16:creationId xmlns:a16="http://schemas.microsoft.com/office/drawing/2014/main" id="{C57116F0-FAEB-E744-8C06-2DBCF13B0C9F}"/>
              </a:ext>
            </a:extLst>
          </p:cNvPr>
          <p:cNvSpPr>
            <a:spLocks noGrp="1"/>
          </p:cNvSpPr>
          <p:nvPr>
            <p:ph sz="quarter" idx="10"/>
          </p:nvPr>
        </p:nvSpPr>
        <p:spPr>
          <a:xfrm>
            <a:off x="1375811" y="1874564"/>
            <a:ext cx="3793089"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5">
            <a:extLst>
              <a:ext uri="{FF2B5EF4-FFF2-40B4-BE49-F238E27FC236}">
                <a16:creationId xmlns:a16="http://schemas.microsoft.com/office/drawing/2014/main" id="{8D26AF67-EEEB-8D4D-9F26-42321F1054D8}"/>
              </a:ext>
            </a:extLst>
          </p:cNvPr>
          <p:cNvSpPr>
            <a:spLocks noGrp="1"/>
          </p:cNvSpPr>
          <p:nvPr>
            <p:ph type="body" sz="quarter" idx="18" hasCustomPrompt="1"/>
          </p:nvPr>
        </p:nvSpPr>
        <p:spPr>
          <a:xfrm>
            <a:off x="1375521" y="327155"/>
            <a:ext cx="3793235" cy="258532"/>
          </a:xfrm>
        </p:spPr>
        <p:txBody>
          <a:bodyPr wrap="square" anchor="ctr">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25" name="Text Placeholder 31">
            <a:extLst>
              <a:ext uri="{FF2B5EF4-FFF2-40B4-BE49-F238E27FC236}">
                <a16:creationId xmlns:a16="http://schemas.microsoft.com/office/drawing/2014/main" id="{30F0DC5A-7034-2E45-98B5-A664643CBE2C}"/>
              </a:ext>
            </a:extLst>
          </p:cNvPr>
          <p:cNvSpPr>
            <a:spLocks noGrp="1"/>
          </p:cNvSpPr>
          <p:nvPr>
            <p:ph type="body" sz="quarter" idx="19" hasCustomPrompt="1"/>
          </p:nvPr>
        </p:nvSpPr>
        <p:spPr>
          <a:xfrm>
            <a:off x="1375784" y="1395694"/>
            <a:ext cx="3793235" cy="369332"/>
          </a:xfrm>
        </p:spPr>
        <p:txBody>
          <a:bodyPr wrap="square">
            <a:spAutoFit/>
          </a:bodyPr>
          <a:lstStyle>
            <a:lvl1pPr marL="0" indent="0">
              <a:buNone/>
              <a:defRPr>
                <a:solidFill>
                  <a:schemeClr val="tx1"/>
                </a:solidFill>
              </a:defRPr>
            </a:lvl1pPr>
          </a:lstStyle>
          <a:p>
            <a:pPr lvl="0"/>
            <a:r>
              <a:rPr lang="en-US" dirty="0"/>
              <a:t>Subhead</a:t>
            </a:r>
          </a:p>
        </p:txBody>
      </p:sp>
    </p:spTree>
    <p:extLst>
      <p:ext uri="{BB962C8B-B14F-4D97-AF65-F5344CB8AC3E}">
        <p14:creationId xmlns:p14="http://schemas.microsoft.com/office/powerpoint/2010/main" val="25269384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Green Content 1 box with medium right imag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1512A22-4D06-E346-B502-9177F97B74D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67"/>
          <a:stretch/>
        </p:blipFill>
        <p:spPr>
          <a:xfrm>
            <a:off x="2" y="2"/>
            <a:ext cx="997775" cy="6857998"/>
          </a:xfrm>
          <a:prstGeom prst="rect">
            <a:avLst/>
          </a:prstGeom>
        </p:spPr>
      </p:pic>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22" name="Rectangle 21">
            <a:extLst>
              <a:ext uri="{FF2B5EF4-FFF2-40B4-BE49-F238E27FC236}">
                <a16:creationId xmlns:a16="http://schemas.microsoft.com/office/drawing/2014/main" id="{D5258AE5-4320-034C-B0C8-1E6759D3794A}"/>
              </a:ext>
            </a:extLst>
          </p:cNvPr>
          <p:cNvSpPr/>
          <p:nvPr userDrawn="1"/>
        </p:nvSpPr>
        <p:spPr>
          <a:xfrm>
            <a:off x="996544" y="-11"/>
            <a:ext cx="5177717" cy="685800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sp>
        <p:nvSpPr>
          <p:cNvPr id="23" name="Rectangle 22">
            <a:extLst>
              <a:ext uri="{FF2B5EF4-FFF2-40B4-BE49-F238E27FC236}">
                <a16:creationId xmlns:a16="http://schemas.microsoft.com/office/drawing/2014/main" id="{2590F3C8-E13B-FB42-BE44-C140A028DEB0}"/>
              </a:ext>
            </a:extLst>
          </p:cNvPr>
          <p:cNvSpPr/>
          <p:nvPr userDrawn="1"/>
        </p:nvSpPr>
        <p:spPr>
          <a:xfrm>
            <a:off x="6165936" y="-11"/>
            <a:ext cx="328468" cy="6858001"/>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sp>
        <p:nvSpPr>
          <p:cNvPr id="24" name="Picture Placeholder 9">
            <a:extLst>
              <a:ext uri="{FF2B5EF4-FFF2-40B4-BE49-F238E27FC236}">
                <a16:creationId xmlns:a16="http://schemas.microsoft.com/office/drawing/2014/main" id="{8F18549F-BC91-B74F-B0B0-DECA6A5793B2}"/>
              </a:ext>
            </a:extLst>
          </p:cNvPr>
          <p:cNvSpPr>
            <a:spLocks noGrp="1"/>
          </p:cNvSpPr>
          <p:nvPr>
            <p:ph type="pic" sz="quarter" idx="16" hasCustomPrompt="1"/>
          </p:nvPr>
        </p:nvSpPr>
        <p:spPr>
          <a:xfrm>
            <a:off x="6504107" y="-11"/>
            <a:ext cx="5687893" cy="6858011"/>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25" name="Title 1">
            <a:extLst>
              <a:ext uri="{FF2B5EF4-FFF2-40B4-BE49-F238E27FC236}">
                <a16:creationId xmlns:a16="http://schemas.microsoft.com/office/drawing/2014/main" id="{21C932D6-94B9-9C4B-AA8A-93F4265A9C2A}"/>
              </a:ext>
            </a:extLst>
          </p:cNvPr>
          <p:cNvSpPr>
            <a:spLocks noGrp="1"/>
          </p:cNvSpPr>
          <p:nvPr>
            <p:ph type="title" hasCustomPrompt="1"/>
          </p:nvPr>
        </p:nvSpPr>
        <p:spPr>
          <a:xfrm>
            <a:off x="1327015" y="695215"/>
            <a:ext cx="4516611" cy="590931"/>
          </a:xfrm>
        </p:spPr>
        <p:txBody>
          <a:bodyPr lIns="0" rIns="0"/>
          <a:lstStyle>
            <a:lvl1pPr>
              <a:defRPr>
                <a:solidFill>
                  <a:schemeClr val="bg1"/>
                </a:solidFill>
              </a:defRPr>
            </a:lvl1pPr>
          </a:lstStyle>
          <a:p>
            <a:r>
              <a:rPr lang="en-US" dirty="0"/>
              <a:t>Slide Title</a:t>
            </a:r>
          </a:p>
        </p:txBody>
      </p:sp>
      <p:sp>
        <p:nvSpPr>
          <p:cNvPr id="26" name="Content Placeholder 9">
            <a:extLst>
              <a:ext uri="{FF2B5EF4-FFF2-40B4-BE49-F238E27FC236}">
                <a16:creationId xmlns:a16="http://schemas.microsoft.com/office/drawing/2014/main" id="{F16526BB-4E10-3241-B335-C4A0505E3CBC}"/>
              </a:ext>
            </a:extLst>
          </p:cNvPr>
          <p:cNvSpPr>
            <a:spLocks noGrp="1"/>
          </p:cNvSpPr>
          <p:nvPr>
            <p:ph sz="quarter" idx="10"/>
          </p:nvPr>
        </p:nvSpPr>
        <p:spPr>
          <a:xfrm>
            <a:off x="1326744" y="1874554"/>
            <a:ext cx="4516437" cy="4657645"/>
          </a:xfrm>
        </p:spPr>
        <p:txBody>
          <a:bodyPr lIns="0" r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15">
            <a:extLst>
              <a:ext uri="{FF2B5EF4-FFF2-40B4-BE49-F238E27FC236}">
                <a16:creationId xmlns:a16="http://schemas.microsoft.com/office/drawing/2014/main" id="{586F9B00-93D6-7446-BE76-CE8A1FA79564}"/>
              </a:ext>
            </a:extLst>
          </p:cNvPr>
          <p:cNvSpPr>
            <a:spLocks noGrp="1"/>
          </p:cNvSpPr>
          <p:nvPr>
            <p:ph type="body" sz="quarter" idx="17" hasCustomPrompt="1"/>
          </p:nvPr>
        </p:nvSpPr>
        <p:spPr>
          <a:xfrm>
            <a:off x="1326619" y="327145"/>
            <a:ext cx="4516611" cy="258532"/>
          </a:xfrm>
        </p:spPr>
        <p:txBody>
          <a:bodyPr wrap="square" anchor="ctr">
            <a:spAutoFit/>
          </a:bodyPr>
          <a:lstStyle>
            <a:lvl1pPr marL="0" indent="0">
              <a:buNone/>
              <a:defRPr sz="1200">
                <a:solidFill>
                  <a:schemeClr val="bg1"/>
                </a:solidFill>
                <a:latin typeface="Consolas" panose="020B0609020204030204" pitchFamily="49" charset="0"/>
                <a:cs typeface="Consolas" panose="020B0609020204030204" pitchFamily="49" charset="0"/>
              </a:defRPr>
            </a:lvl1pPr>
          </a:lstStyle>
          <a:p>
            <a:pPr lvl="0"/>
            <a:r>
              <a:rPr lang="en-US" dirty="0"/>
              <a:t>Section title</a:t>
            </a:r>
          </a:p>
        </p:txBody>
      </p:sp>
      <p:sp>
        <p:nvSpPr>
          <p:cNvPr id="30" name="Text Placeholder 31">
            <a:extLst>
              <a:ext uri="{FF2B5EF4-FFF2-40B4-BE49-F238E27FC236}">
                <a16:creationId xmlns:a16="http://schemas.microsoft.com/office/drawing/2014/main" id="{39CDCD6F-5CAF-1B4B-BEC1-8BC1ECDC145A}"/>
              </a:ext>
            </a:extLst>
          </p:cNvPr>
          <p:cNvSpPr>
            <a:spLocks noGrp="1"/>
          </p:cNvSpPr>
          <p:nvPr>
            <p:ph type="body" sz="quarter" idx="14" hasCustomPrompt="1"/>
          </p:nvPr>
        </p:nvSpPr>
        <p:spPr>
          <a:xfrm>
            <a:off x="1326883" y="1395684"/>
            <a:ext cx="4516611" cy="369332"/>
          </a:xfrm>
        </p:spPr>
        <p:txBody>
          <a:bodyPr wrap="square">
            <a:spAutoFit/>
          </a:bodyPr>
          <a:lstStyle>
            <a:lvl1pPr marL="0" indent="0">
              <a:buNone/>
              <a:defRPr>
                <a:solidFill>
                  <a:schemeClr val="bg1"/>
                </a:solidFill>
              </a:defRPr>
            </a:lvl1pPr>
          </a:lstStyle>
          <a:p>
            <a:pPr lvl="0"/>
            <a:r>
              <a:rPr lang="en-US" dirty="0"/>
              <a:t>Subhead</a:t>
            </a:r>
          </a:p>
        </p:txBody>
      </p:sp>
      <p:sp>
        <p:nvSpPr>
          <p:cNvPr id="12" name="Rectangle 11">
            <a:extLst>
              <a:ext uri="{FF2B5EF4-FFF2-40B4-BE49-F238E27FC236}">
                <a16:creationId xmlns:a16="http://schemas.microsoft.com/office/drawing/2014/main" id="{170C116B-952F-AC4C-9475-3ECAACADAA4C}"/>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3113998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Green Content 1 box with medium left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30F71-01AE-3B47-A421-55E08E098922}"/>
              </a:ext>
            </a:extLst>
          </p:cNvPr>
          <p:cNvSpPr/>
          <p:nvPr userDrawn="1"/>
        </p:nvSpPr>
        <p:spPr>
          <a:xfrm>
            <a:off x="7016750" y="-1"/>
            <a:ext cx="5177717" cy="685800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sp>
        <p:nvSpPr>
          <p:cNvPr id="15" name="Rectangle 14">
            <a:extLst>
              <a:ext uri="{FF2B5EF4-FFF2-40B4-BE49-F238E27FC236}">
                <a16:creationId xmlns:a16="http://schemas.microsoft.com/office/drawing/2014/main" id="{D8D26DF4-FA5C-D84D-A8B6-16535A5C0EF5}"/>
              </a:ext>
            </a:extLst>
          </p:cNvPr>
          <p:cNvSpPr/>
          <p:nvPr userDrawn="1"/>
        </p:nvSpPr>
        <p:spPr>
          <a:xfrm>
            <a:off x="6688282" y="-1"/>
            <a:ext cx="328468" cy="6858001"/>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pic>
        <p:nvPicPr>
          <p:cNvPr id="18" name="Picture 17">
            <a:extLst>
              <a:ext uri="{FF2B5EF4-FFF2-40B4-BE49-F238E27FC236}">
                <a16:creationId xmlns:a16="http://schemas.microsoft.com/office/drawing/2014/main" id="{11512A22-4D06-E346-B502-9177F97B74D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67"/>
          <a:stretch/>
        </p:blipFill>
        <p:spPr>
          <a:xfrm>
            <a:off x="2" y="2"/>
            <a:ext cx="997775" cy="6857998"/>
          </a:xfrm>
          <a:prstGeom prst="rect">
            <a:avLst/>
          </a:prstGeom>
        </p:spPr>
      </p:pic>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20" name="Picture Placeholder 9">
            <a:extLst>
              <a:ext uri="{FF2B5EF4-FFF2-40B4-BE49-F238E27FC236}">
                <a16:creationId xmlns:a16="http://schemas.microsoft.com/office/drawing/2014/main" id="{B38DFCA8-F118-124C-B788-58C1E7B4EBE2}"/>
              </a:ext>
            </a:extLst>
          </p:cNvPr>
          <p:cNvSpPr>
            <a:spLocks noGrp="1"/>
          </p:cNvSpPr>
          <p:nvPr>
            <p:ph type="pic" sz="quarter" idx="16" hasCustomPrompt="1"/>
          </p:nvPr>
        </p:nvSpPr>
        <p:spPr>
          <a:xfrm>
            <a:off x="997776" y="-11"/>
            <a:ext cx="5687893" cy="6858011"/>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13" name="Title 1">
            <a:extLst>
              <a:ext uri="{FF2B5EF4-FFF2-40B4-BE49-F238E27FC236}">
                <a16:creationId xmlns:a16="http://schemas.microsoft.com/office/drawing/2014/main" id="{F2236A33-E2CA-F843-BED1-BC17AB49A635}"/>
              </a:ext>
            </a:extLst>
          </p:cNvPr>
          <p:cNvSpPr>
            <a:spLocks noGrp="1"/>
          </p:cNvSpPr>
          <p:nvPr>
            <p:ph type="title" hasCustomPrompt="1"/>
          </p:nvPr>
        </p:nvSpPr>
        <p:spPr>
          <a:xfrm>
            <a:off x="7347221" y="695225"/>
            <a:ext cx="4516611" cy="590931"/>
          </a:xfrm>
        </p:spPr>
        <p:txBody>
          <a:bodyPr lIns="0" rIns="0"/>
          <a:lstStyle>
            <a:lvl1pPr>
              <a:defRPr>
                <a:solidFill>
                  <a:schemeClr val="bg1"/>
                </a:solidFill>
              </a:defRPr>
            </a:lvl1pPr>
          </a:lstStyle>
          <a:p>
            <a:r>
              <a:rPr lang="en-US" dirty="0"/>
              <a:t>Slide Title</a:t>
            </a:r>
          </a:p>
        </p:txBody>
      </p:sp>
      <p:sp>
        <p:nvSpPr>
          <p:cNvPr id="14" name="Content Placeholder 9">
            <a:extLst>
              <a:ext uri="{FF2B5EF4-FFF2-40B4-BE49-F238E27FC236}">
                <a16:creationId xmlns:a16="http://schemas.microsoft.com/office/drawing/2014/main" id="{EC336CC6-83BD-D048-8062-291E35963D76}"/>
              </a:ext>
            </a:extLst>
          </p:cNvPr>
          <p:cNvSpPr>
            <a:spLocks noGrp="1"/>
          </p:cNvSpPr>
          <p:nvPr>
            <p:ph sz="quarter" idx="10"/>
          </p:nvPr>
        </p:nvSpPr>
        <p:spPr>
          <a:xfrm>
            <a:off x="7346950" y="1874564"/>
            <a:ext cx="4516437" cy="4657645"/>
          </a:xfrm>
        </p:spPr>
        <p:txBody>
          <a:bodyPr lIns="0" r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a:extLst>
              <a:ext uri="{FF2B5EF4-FFF2-40B4-BE49-F238E27FC236}">
                <a16:creationId xmlns:a16="http://schemas.microsoft.com/office/drawing/2014/main" id="{69C40703-70D8-4D45-B830-25CE5FEB93D8}"/>
              </a:ext>
            </a:extLst>
          </p:cNvPr>
          <p:cNvSpPr>
            <a:spLocks noGrp="1"/>
          </p:cNvSpPr>
          <p:nvPr>
            <p:ph type="body" sz="quarter" idx="17" hasCustomPrompt="1"/>
          </p:nvPr>
        </p:nvSpPr>
        <p:spPr>
          <a:xfrm>
            <a:off x="7346825" y="327155"/>
            <a:ext cx="4516611" cy="258532"/>
          </a:xfrm>
        </p:spPr>
        <p:txBody>
          <a:bodyPr wrap="square" anchor="ctr">
            <a:spAutoFit/>
          </a:bodyPr>
          <a:lstStyle>
            <a:lvl1pPr marL="0" indent="0">
              <a:buNone/>
              <a:defRPr sz="1200">
                <a:solidFill>
                  <a:schemeClr val="bg1"/>
                </a:solidFill>
                <a:latin typeface="Consolas" panose="020B0609020204030204" pitchFamily="49" charset="0"/>
                <a:cs typeface="Consolas" panose="020B0609020204030204" pitchFamily="49" charset="0"/>
              </a:defRPr>
            </a:lvl1pPr>
          </a:lstStyle>
          <a:p>
            <a:pPr lvl="0"/>
            <a:r>
              <a:rPr lang="en-US" dirty="0"/>
              <a:t>Section title</a:t>
            </a:r>
          </a:p>
        </p:txBody>
      </p:sp>
      <p:sp>
        <p:nvSpPr>
          <p:cNvPr id="17" name="Text Placeholder 31">
            <a:extLst>
              <a:ext uri="{FF2B5EF4-FFF2-40B4-BE49-F238E27FC236}">
                <a16:creationId xmlns:a16="http://schemas.microsoft.com/office/drawing/2014/main" id="{C28C767E-A76A-9646-BCF1-E61AD25F54ED}"/>
              </a:ext>
            </a:extLst>
          </p:cNvPr>
          <p:cNvSpPr>
            <a:spLocks noGrp="1"/>
          </p:cNvSpPr>
          <p:nvPr>
            <p:ph type="body" sz="quarter" idx="14" hasCustomPrompt="1"/>
          </p:nvPr>
        </p:nvSpPr>
        <p:spPr>
          <a:xfrm>
            <a:off x="7347089" y="1395694"/>
            <a:ext cx="4516611" cy="369332"/>
          </a:xfrm>
        </p:spPr>
        <p:txBody>
          <a:bodyPr wrap="square">
            <a:spAutoFit/>
          </a:bodyPr>
          <a:lstStyle>
            <a:lvl1pPr marL="0" indent="0">
              <a:buNone/>
              <a:defRPr>
                <a:solidFill>
                  <a:schemeClr val="bg1"/>
                </a:solidFill>
              </a:defRPr>
            </a:lvl1pPr>
          </a:lstStyle>
          <a:p>
            <a:pPr lvl="0"/>
            <a:r>
              <a:rPr lang="en-US" dirty="0"/>
              <a:t>Subhead</a:t>
            </a:r>
          </a:p>
        </p:txBody>
      </p:sp>
      <p:sp>
        <p:nvSpPr>
          <p:cNvPr id="19" name="Rectangle 18">
            <a:extLst>
              <a:ext uri="{FF2B5EF4-FFF2-40B4-BE49-F238E27FC236}">
                <a16:creationId xmlns:a16="http://schemas.microsoft.com/office/drawing/2014/main" id="{2785490F-0427-D844-A282-63C29905C7B8}"/>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2633427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I Green bar Content 1 box with medium left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8D26DF4-FA5C-D84D-A8B6-16535A5C0EF5}"/>
              </a:ext>
            </a:extLst>
          </p:cNvPr>
          <p:cNvSpPr/>
          <p:nvPr userDrawn="1"/>
        </p:nvSpPr>
        <p:spPr>
          <a:xfrm>
            <a:off x="5187335" y="-1"/>
            <a:ext cx="328468" cy="6858001"/>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pic>
        <p:nvPicPr>
          <p:cNvPr id="18" name="Picture 17">
            <a:extLst>
              <a:ext uri="{FF2B5EF4-FFF2-40B4-BE49-F238E27FC236}">
                <a16:creationId xmlns:a16="http://schemas.microsoft.com/office/drawing/2014/main" id="{11512A22-4D06-E346-B502-9177F97B74D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67"/>
          <a:stretch/>
        </p:blipFill>
        <p:spPr>
          <a:xfrm>
            <a:off x="2" y="2"/>
            <a:ext cx="997775" cy="6857998"/>
          </a:xfrm>
          <a:prstGeom prst="rect">
            <a:avLst/>
          </a:prstGeom>
        </p:spPr>
      </p:pic>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20" name="Picture Placeholder 9">
            <a:extLst>
              <a:ext uri="{FF2B5EF4-FFF2-40B4-BE49-F238E27FC236}">
                <a16:creationId xmlns:a16="http://schemas.microsoft.com/office/drawing/2014/main" id="{B38DFCA8-F118-124C-B788-58C1E7B4EBE2}"/>
              </a:ext>
            </a:extLst>
          </p:cNvPr>
          <p:cNvSpPr>
            <a:spLocks noGrp="1"/>
          </p:cNvSpPr>
          <p:nvPr>
            <p:ph type="pic" sz="quarter" idx="16" hasCustomPrompt="1"/>
          </p:nvPr>
        </p:nvSpPr>
        <p:spPr>
          <a:xfrm>
            <a:off x="997777" y="-11"/>
            <a:ext cx="4177474" cy="6858011"/>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13" name="Title 1">
            <a:extLst>
              <a:ext uri="{FF2B5EF4-FFF2-40B4-BE49-F238E27FC236}">
                <a16:creationId xmlns:a16="http://schemas.microsoft.com/office/drawing/2014/main" id="{F2236A33-E2CA-F843-BED1-BC17AB49A635}"/>
              </a:ext>
            </a:extLst>
          </p:cNvPr>
          <p:cNvSpPr>
            <a:spLocks noGrp="1"/>
          </p:cNvSpPr>
          <p:nvPr>
            <p:ph type="title" hasCustomPrompt="1"/>
          </p:nvPr>
        </p:nvSpPr>
        <p:spPr>
          <a:xfrm>
            <a:off x="5838763" y="695225"/>
            <a:ext cx="6025069" cy="590931"/>
          </a:xfrm>
        </p:spPr>
        <p:txBody>
          <a:bodyPr lIns="0" rIns="0"/>
          <a:lstStyle>
            <a:lvl1pPr>
              <a:defRPr>
                <a:solidFill>
                  <a:schemeClr val="tx1"/>
                </a:solidFill>
              </a:defRPr>
            </a:lvl1pPr>
          </a:lstStyle>
          <a:p>
            <a:r>
              <a:rPr lang="en-US" dirty="0"/>
              <a:t>Slide Title</a:t>
            </a:r>
          </a:p>
        </p:txBody>
      </p:sp>
      <p:sp>
        <p:nvSpPr>
          <p:cNvPr id="14" name="Content Placeholder 9">
            <a:extLst>
              <a:ext uri="{FF2B5EF4-FFF2-40B4-BE49-F238E27FC236}">
                <a16:creationId xmlns:a16="http://schemas.microsoft.com/office/drawing/2014/main" id="{EC336CC6-83BD-D048-8062-291E35963D76}"/>
              </a:ext>
            </a:extLst>
          </p:cNvPr>
          <p:cNvSpPr>
            <a:spLocks noGrp="1"/>
          </p:cNvSpPr>
          <p:nvPr>
            <p:ph sz="quarter" idx="10"/>
          </p:nvPr>
        </p:nvSpPr>
        <p:spPr>
          <a:xfrm>
            <a:off x="5838551" y="1874564"/>
            <a:ext cx="6024837" cy="4657645"/>
          </a:xfrm>
        </p:spPr>
        <p:txBody>
          <a:bodyPr lIns="0" r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a:extLst>
              <a:ext uri="{FF2B5EF4-FFF2-40B4-BE49-F238E27FC236}">
                <a16:creationId xmlns:a16="http://schemas.microsoft.com/office/drawing/2014/main" id="{69C40703-70D8-4D45-B830-25CE5FEB93D8}"/>
              </a:ext>
            </a:extLst>
          </p:cNvPr>
          <p:cNvSpPr>
            <a:spLocks noGrp="1"/>
          </p:cNvSpPr>
          <p:nvPr>
            <p:ph type="body" sz="quarter" idx="17" hasCustomPrompt="1"/>
          </p:nvPr>
        </p:nvSpPr>
        <p:spPr>
          <a:xfrm>
            <a:off x="5838367" y="327155"/>
            <a:ext cx="6025069" cy="258532"/>
          </a:xfrm>
        </p:spPr>
        <p:txBody>
          <a:bodyPr wrap="square" anchor="ctr">
            <a:spAutoFit/>
          </a:bodyPr>
          <a:lstStyle>
            <a:lvl1pPr marL="0" indent="0">
              <a:buNone/>
              <a:defRPr sz="1200">
                <a:solidFill>
                  <a:schemeClr val="tx1"/>
                </a:solidFill>
                <a:latin typeface="Consolas" panose="020B0609020204030204" pitchFamily="49" charset="0"/>
                <a:cs typeface="Consolas" panose="020B0609020204030204" pitchFamily="49" charset="0"/>
              </a:defRPr>
            </a:lvl1pPr>
          </a:lstStyle>
          <a:p>
            <a:pPr lvl="0"/>
            <a:r>
              <a:rPr lang="en-US" dirty="0"/>
              <a:t>Section title</a:t>
            </a:r>
          </a:p>
        </p:txBody>
      </p:sp>
      <p:sp>
        <p:nvSpPr>
          <p:cNvPr id="17" name="Text Placeholder 31">
            <a:extLst>
              <a:ext uri="{FF2B5EF4-FFF2-40B4-BE49-F238E27FC236}">
                <a16:creationId xmlns:a16="http://schemas.microsoft.com/office/drawing/2014/main" id="{C28C767E-A76A-9646-BCF1-E61AD25F54ED}"/>
              </a:ext>
            </a:extLst>
          </p:cNvPr>
          <p:cNvSpPr>
            <a:spLocks noGrp="1"/>
          </p:cNvSpPr>
          <p:nvPr>
            <p:ph type="body" sz="quarter" idx="14" hasCustomPrompt="1"/>
          </p:nvPr>
        </p:nvSpPr>
        <p:spPr>
          <a:xfrm>
            <a:off x="5838631" y="1395694"/>
            <a:ext cx="6025069" cy="369332"/>
          </a:xfrm>
        </p:spPr>
        <p:txBody>
          <a:bodyPr wrap="square">
            <a:spAutoFit/>
          </a:bodyPr>
          <a:lstStyle>
            <a:lvl1pPr marL="0" indent="0">
              <a:buNone/>
              <a:defRPr>
                <a:solidFill>
                  <a:schemeClr val="tx1"/>
                </a:solidFill>
              </a:defRPr>
            </a:lvl1pPr>
          </a:lstStyle>
          <a:p>
            <a:pPr lvl="0"/>
            <a:r>
              <a:rPr lang="en-US" dirty="0"/>
              <a:t>Subhead</a:t>
            </a:r>
          </a:p>
        </p:txBody>
      </p:sp>
      <p:sp>
        <p:nvSpPr>
          <p:cNvPr id="11" name="Rectangle 10">
            <a:extLst>
              <a:ext uri="{FF2B5EF4-FFF2-40B4-BE49-F238E27FC236}">
                <a16:creationId xmlns:a16="http://schemas.microsoft.com/office/drawing/2014/main" id="{AFF98853-DF03-D049-ABDC-9F4A569E6381}"/>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886347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Page">
    <p:spTree>
      <p:nvGrpSpPr>
        <p:cNvPr id="1" name=""/>
        <p:cNvGrpSpPr/>
        <p:nvPr/>
      </p:nvGrpSpPr>
      <p:grpSpPr>
        <a:xfrm>
          <a:off x="0" y="0"/>
          <a:ext cx="0" cy="0"/>
          <a:chOff x="0" y="0"/>
          <a:chExt cx="0" cy="0"/>
        </a:xfrm>
      </p:grpSpPr>
      <p:sp>
        <p:nvSpPr>
          <p:cNvPr id="2" name="Title 1"/>
          <p:cNvSpPr>
            <a:spLocks noGrp="1"/>
          </p:cNvSpPr>
          <p:nvPr>
            <p:ph type="title"/>
          </p:nvPr>
        </p:nvSpPr>
        <p:spPr>
          <a:xfrm>
            <a:off x="310242" y="365125"/>
            <a:ext cx="11520000" cy="1325563"/>
          </a:xfrm>
        </p:spPr>
        <p:txBody>
          <a:bodyPr/>
          <a:lstStyle>
            <a:lvl1pPr>
              <a:defRPr b="1" i="0" baseline="0">
                <a:solidFill>
                  <a:srgbClr val="404040"/>
                </a:solidFill>
                <a:latin typeface="+mn-lt"/>
              </a:defRPr>
            </a:lvl1pPr>
          </a:lstStyle>
          <a:p>
            <a:r>
              <a:rPr lang="zh-TW" altLang="en-US"/>
              <a:t>按一下以編輯母片標題樣式</a:t>
            </a:r>
            <a:endParaRPr lang="en-US" dirty="0"/>
          </a:p>
        </p:txBody>
      </p:sp>
      <p:sp>
        <p:nvSpPr>
          <p:cNvPr id="3" name="Content Placeholder 2"/>
          <p:cNvSpPr>
            <a:spLocks noGrp="1"/>
          </p:cNvSpPr>
          <p:nvPr>
            <p:ph idx="1"/>
          </p:nvPr>
        </p:nvSpPr>
        <p:spPr>
          <a:xfrm>
            <a:off x="310243" y="1825625"/>
            <a:ext cx="11511643" cy="4068099"/>
          </a:xfrm>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6173253"/>
            <a:ext cx="5025600" cy="641566"/>
          </a:xfrm>
          <a:prstGeom prst="rect">
            <a:avLst/>
          </a:prstGeom>
        </p:spPr>
      </p:pic>
      <p:pic>
        <p:nvPicPr>
          <p:cNvPr id="7" name="圖片 6">
            <a:extLst>
              <a:ext uri="{FF2B5EF4-FFF2-40B4-BE49-F238E27FC236}">
                <a16:creationId xmlns:a16="http://schemas.microsoft.com/office/drawing/2014/main" id="{67F785C4-9806-4DF7-956A-B4B5510F3131}"/>
              </a:ext>
            </a:extLst>
          </p:cNvPr>
          <p:cNvPicPr>
            <a:picLocks noChangeAspect="1"/>
          </p:cNvPicPr>
          <p:nvPr/>
        </p:nvPicPr>
        <p:blipFill>
          <a:blip r:embed="rId3"/>
          <a:stretch>
            <a:fillRect/>
          </a:stretch>
        </p:blipFill>
        <p:spPr>
          <a:xfrm>
            <a:off x="10292258" y="5860054"/>
            <a:ext cx="1816612" cy="990602"/>
          </a:xfrm>
          <a:prstGeom prst="rect">
            <a:avLst/>
          </a:prstGeom>
        </p:spPr>
      </p:pic>
    </p:spTree>
    <p:extLst>
      <p:ext uri="{BB962C8B-B14F-4D97-AF65-F5344CB8AC3E}">
        <p14:creationId xmlns:p14="http://schemas.microsoft.com/office/powerpoint/2010/main" val="10038489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I Green bar Content 1 box with medium right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8D26DF4-FA5C-D84D-A8B6-16535A5C0EF5}"/>
              </a:ext>
            </a:extLst>
          </p:cNvPr>
          <p:cNvSpPr/>
          <p:nvPr userDrawn="1"/>
        </p:nvSpPr>
        <p:spPr>
          <a:xfrm>
            <a:off x="7683233" y="-1"/>
            <a:ext cx="328468" cy="6858001"/>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pic>
        <p:nvPicPr>
          <p:cNvPr id="18" name="Picture 17">
            <a:extLst>
              <a:ext uri="{FF2B5EF4-FFF2-40B4-BE49-F238E27FC236}">
                <a16:creationId xmlns:a16="http://schemas.microsoft.com/office/drawing/2014/main" id="{11512A22-4D06-E346-B502-9177F97B74D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67"/>
          <a:stretch/>
        </p:blipFill>
        <p:spPr>
          <a:xfrm>
            <a:off x="2" y="2"/>
            <a:ext cx="997775" cy="6857998"/>
          </a:xfrm>
          <a:prstGeom prst="rect">
            <a:avLst/>
          </a:prstGeom>
        </p:spPr>
      </p:pic>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20" name="Picture Placeholder 9">
            <a:extLst>
              <a:ext uri="{FF2B5EF4-FFF2-40B4-BE49-F238E27FC236}">
                <a16:creationId xmlns:a16="http://schemas.microsoft.com/office/drawing/2014/main" id="{B38DFCA8-F118-124C-B788-58C1E7B4EBE2}"/>
              </a:ext>
            </a:extLst>
          </p:cNvPr>
          <p:cNvSpPr>
            <a:spLocks noGrp="1"/>
          </p:cNvSpPr>
          <p:nvPr>
            <p:ph type="pic" sz="quarter" idx="16" hasCustomPrompt="1"/>
          </p:nvPr>
        </p:nvSpPr>
        <p:spPr>
          <a:xfrm>
            <a:off x="8014526" y="-11"/>
            <a:ext cx="4177474" cy="6858011"/>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13" name="Title 1">
            <a:extLst>
              <a:ext uri="{FF2B5EF4-FFF2-40B4-BE49-F238E27FC236}">
                <a16:creationId xmlns:a16="http://schemas.microsoft.com/office/drawing/2014/main" id="{F2236A33-E2CA-F843-BED1-BC17AB49A635}"/>
              </a:ext>
            </a:extLst>
          </p:cNvPr>
          <p:cNvSpPr>
            <a:spLocks noGrp="1"/>
          </p:cNvSpPr>
          <p:nvPr>
            <p:ph type="title" hasCustomPrompt="1"/>
          </p:nvPr>
        </p:nvSpPr>
        <p:spPr>
          <a:xfrm>
            <a:off x="1321031" y="695225"/>
            <a:ext cx="6025069" cy="590931"/>
          </a:xfrm>
        </p:spPr>
        <p:txBody>
          <a:bodyPr lIns="0" rIns="0"/>
          <a:lstStyle>
            <a:lvl1pPr>
              <a:defRPr>
                <a:solidFill>
                  <a:schemeClr val="tx1"/>
                </a:solidFill>
              </a:defRPr>
            </a:lvl1pPr>
          </a:lstStyle>
          <a:p>
            <a:r>
              <a:rPr lang="en-US" dirty="0"/>
              <a:t>Slide Title</a:t>
            </a:r>
          </a:p>
        </p:txBody>
      </p:sp>
      <p:sp>
        <p:nvSpPr>
          <p:cNvPr id="14" name="Content Placeholder 9">
            <a:extLst>
              <a:ext uri="{FF2B5EF4-FFF2-40B4-BE49-F238E27FC236}">
                <a16:creationId xmlns:a16="http://schemas.microsoft.com/office/drawing/2014/main" id="{EC336CC6-83BD-D048-8062-291E35963D76}"/>
              </a:ext>
            </a:extLst>
          </p:cNvPr>
          <p:cNvSpPr>
            <a:spLocks noGrp="1"/>
          </p:cNvSpPr>
          <p:nvPr>
            <p:ph sz="quarter" idx="10"/>
          </p:nvPr>
        </p:nvSpPr>
        <p:spPr>
          <a:xfrm>
            <a:off x="1320819" y="1874564"/>
            <a:ext cx="6024837" cy="4657645"/>
          </a:xfrm>
        </p:spPr>
        <p:txBody>
          <a:bodyPr lIns="0" r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a:extLst>
              <a:ext uri="{FF2B5EF4-FFF2-40B4-BE49-F238E27FC236}">
                <a16:creationId xmlns:a16="http://schemas.microsoft.com/office/drawing/2014/main" id="{69C40703-70D8-4D45-B830-25CE5FEB93D8}"/>
              </a:ext>
            </a:extLst>
          </p:cNvPr>
          <p:cNvSpPr>
            <a:spLocks noGrp="1"/>
          </p:cNvSpPr>
          <p:nvPr>
            <p:ph type="body" sz="quarter" idx="17" hasCustomPrompt="1"/>
          </p:nvPr>
        </p:nvSpPr>
        <p:spPr>
          <a:xfrm>
            <a:off x="1320635" y="327155"/>
            <a:ext cx="6025069" cy="258532"/>
          </a:xfrm>
        </p:spPr>
        <p:txBody>
          <a:bodyPr wrap="square" anchor="ctr">
            <a:spAutoFit/>
          </a:bodyPr>
          <a:lstStyle>
            <a:lvl1pPr marL="0" indent="0">
              <a:buNone/>
              <a:defRPr sz="1200">
                <a:solidFill>
                  <a:schemeClr val="tx1"/>
                </a:solidFill>
                <a:latin typeface="Consolas" panose="020B0609020204030204" pitchFamily="49" charset="0"/>
                <a:cs typeface="Consolas" panose="020B0609020204030204" pitchFamily="49" charset="0"/>
              </a:defRPr>
            </a:lvl1pPr>
          </a:lstStyle>
          <a:p>
            <a:pPr lvl="0"/>
            <a:r>
              <a:rPr lang="en-US" dirty="0"/>
              <a:t>Section title</a:t>
            </a:r>
          </a:p>
        </p:txBody>
      </p:sp>
      <p:sp>
        <p:nvSpPr>
          <p:cNvPr id="17" name="Text Placeholder 31">
            <a:extLst>
              <a:ext uri="{FF2B5EF4-FFF2-40B4-BE49-F238E27FC236}">
                <a16:creationId xmlns:a16="http://schemas.microsoft.com/office/drawing/2014/main" id="{C28C767E-A76A-9646-BCF1-E61AD25F54ED}"/>
              </a:ext>
            </a:extLst>
          </p:cNvPr>
          <p:cNvSpPr>
            <a:spLocks noGrp="1"/>
          </p:cNvSpPr>
          <p:nvPr>
            <p:ph type="body" sz="quarter" idx="14" hasCustomPrompt="1"/>
          </p:nvPr>
        </p:nvSpPr>
        <p:spPr>
          <a:xfrm>
            <a:off x="1320899" y="1395694"/>
            <a:ext cx="6025069" cy="369332"/>
          </a:xfrm>
        </p:spPr>
        <p:txBody>
          <a:bodyPr wrap="square">
            <a:spAutoFit/>
          </a:bodyPr>
          <a:lstStyle>
            <a:lvl1pPr marL="0" indent="0">
              <a:buNone/>
              <a:defRPr>
                <a:solidFill>
                  <a:schemeClr val="tx1"/>
                </a:solidFill>
              </a:defRPr>
            </a:lvl1pPr>
          </a:lstStyle>
          <a:p>
            <a:pPr lvl="0"/>
            <a:r>
              <a:rPr lang="en-US" dirty="0"/>
              <a:t>Subhead</a:t>
            </a:r>
          </a:p>
        </p:txBody>
      </p:sp>
      <p:sp>
        <p:nvSpPr>
          <p:cNvPr id="11" name="Rectangle 10">
            <a:extLst>
              <a:ext uri="{FF2B5EF4-FFF2-40B4-BE49-F238E27FC236}">
                <a16:creationId xmlns:a16="http://schemas.microsoft.com/office/drawing/2014/main" id="{42B4D76D-A8AC-044E-A337-15900E3D20AE}"/>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28043118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duct feature layout 1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B2D7834-12E4-5840-AF86-22CF03FEFF94}"/>
              </a:ext>
            </a:extLst>
          </p:cNvPr>
          <p:cNvSpPr/>
          <p:nvPr userDrawn="1"/>
        </p:nvSpPr>
        <p:spPr>
          <a:xfrm>
            <a:off x="993046" y="4022726"/>
            <a:ext cx="11198954" cy="2835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D501A12-A5D9-0846-82A2-CE979772085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8"/>
          <a:stretch/>
        </p:blipFill>
        <p:spPr>
          <a:xfrm rot="10800000">
            <a:off x="-1" y="0"/>
            <a:ext cx="993045" cy="6857992"/>
          </a:xfrm>
          <a:prstGeom prst="rect">
            <a:avLst/>
          </a:prstGeom>
        </p:spPr>
      </p:pic>
      <p:pic>
        <p:nvPicPr>
          <p:cNvPr id="4" name="Image">
            <a:extLst>
              <a:ext uri="{FF2B5EF4-FFF2-40B4-BE49-F238E27FC236}">
                <a16:creationId xmlns:a16="http://schemas.microsoft.com/office/drawing/2014/main" id="{6A3E4A46-72C4-CB4C-8F81-CDF21CB12CFC}"/>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1" name="Title 1">
            <a:extLst>
              <a:ext uri="{FF2B5EF4-FFF2-40B4-BE49-F238E27FC236}">
                <a16:creationId xmlns:a16="http://schemas.microsoft.com/office/drawing/2014/main" id="{D4C9E40F-392F-D048-B50A-4BEB18C07A69}"/>
              </a:ext>
            </a:extLst>
          </p:cNvPr>
          <p:cNvSpPr>
            <a:spLocks noGrp="1"/>
          </p:cNvSpPr>
          <p:nvPr>
            <p:ph type="title" hasCustomPrompt="1"/>
          </p:nvPr>
        </p:nvSpPr>
        <p:spPr>
          <a:xfrm>
            <a:off x="1324204" y="704620"/>
            <a:ext cx="5104370" cy="590931"/>
          </a:xfrm>
        </p:spPr>
        <p:txBody>
          <a:bodyPr lIns="0" rIns="0"/>
          <a:lstStyle/>
          <a:p>
            <a:r>
              <a:rPr lang="en-US" dirty="0"/>
              <a:t>Slide Title</a:t>
            </a:r>
          </a:p>
        </p:txBody>
      </p:sp>
      <p:sp>
        <p:nvSpPr>
          <p:cNvPr id="12" name="Content Placeholder 9">
            <a:extLst>
              <a:ext uri="{FF2B5EF4-FFF2-40B4-BE49-F238E27FC236}">
                <a16:creationId xmlns:a16="http://schemas.microsoft.com/office/drawing/2014/main" id="{A233752E-0206-9342-B552-B5F45B11D5DC}"/>
              </a:ext>
            </a:extLst>
          </p:cNvPr>
          <p:cNvSpPr>
            <a:spLocks noGrp="1"/>
          </p:cNvSpPr>
          <p:nvPr>
            <p:ph sz="quarter" idx="15"/>
          </p:nvPr>
        </p:nvSpPr>
        <p:spPr>
          <a:xfrm>
            <a:off x="1324041" y="1746721"/>
            <a:ext cx="5104173" cy="1948979"/>
          </a:xfrm>
        </p:spPr>
        <p:txBody>
          <a:bodyPr lIns="0" rIns="0"/>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1">
            <a:extLst>
              <a:ext uri="{FF2B5EF4-FFF2-40B4-BE49-F238E27FC236}">
                <a16:creationId xmlns:a16="http://schemas.microsoft.com/office/drawing/2014/main" id="{97CBF19E-4B15-3C4C-90F6-831FC674277E}"/>
              </a:ext>
            </a:extLst>
          </p:cNvPr>
          <p:cNvSpPr>
            <a:spLocks noGrp="1"/>
          </p:cNvSpPr>
          <p:nvPr>
            <p:ph type="body" sz="quarter" idx="16" hasCustomPrompt="1"/>
          </p:nvPr>
        </p:nvSpPr>
        <p:spPr>
          <a:xfrm>
            <a:off x="1324072" y="1405089"/>
            <a:ext cx="5104370" cy="341632"/>
          </a:xfrm>
        </p:spPr>
        <p:txBody>
          <a:bodyPr wrap="square">
            <a:spAutoFit/>
          </a:bodyPr>
          <a:lstStyle>
            <a:lvl1pPr marL="0" indent="0">
              <a:buNone/>
              <a:defRPr sz="1800" b="1">
                <a:solidFill>
                  <a:schemeClr val="tx1"/>
                </a:solidFill>
              </a:defRPr>
            </a:lvl1pPr>
          </a:lstStyle>
          <a:p>
            <a:pPr lvl="0"/>
            <a:r>
              <a:rPr lang="en-US" dirty="0"/>
              <a:t>Key Features</a:t>
            </a:r>
          </a:p>
        </p:txBody>
      </p:sp>
      <p:sp>
        <p:nvSpPr>
          <p:cNvPr id="14" name="Text Placeholder 15">
            <a:extLst>
              <a:ext uri="{FF2B5EF4-FFF2-40B4-BE49-F238E27FC236}">
                <a16:creationId xmlns:a16="http://schemas.microsoft.com/office/drawing/2014/main" id="{D29E6010-B2C9-3740-A109-EA3538472B22}"/>
              </a:ext>
            </a:extLst>
          </p:cNvPr>
          <p:cNvSpPr>
            <a:spLocks noGrp="1"/>
          </p:cNvSpPr>
          <p:nvPr>
            <p:ph type="body" sz="quarter" idx="17" hasCustomPrompt="1"/>
          </p:nvPr>
        </p:nvSpPr>
        <p:spPr>
          <a:xfrm>
            <a:off x="1320377" y="336550"/>
            <a:ext cx="5104370" cy="258532"/>
          </a:xfrm>
        </p:spPr>
        <p:txBody>
          <a:bodyPr wrap="square" anchor="ctr">
            <a:spAutoFit/>
          </a:bodyPr>
          <a:lstStyle>
            <a:lvl1pPr marL="0" indent="0">
              <a:buNone/>
              <a:defRPr sz="1200">
                <a:solidFill>
                  <a:schemeClr val="tx1"/>
                </a:solidFill>
                <a:latin typeface="Consolas" panose="020B0609020204030204" pitchFamily="49" charset="0"/>
                <a:cs typeface="Consolas" panose="020B0609020204030204" pitchFamily="49" charset="0"/>
              </a:defRPr>
            </a:lvl1pPr>
          </a:lstStyle>
          <a:p>
            <a:pPr lvl="0"/>
            <a:r>
              <a:rPr lang="en-US" dirty="0"/>
              <a:t>Section title</a:t>
            </a:r>
          </a:p>
        </p:txBody>
      </p:sp>
      <p:sp>
        <p:nvSpPr>
          <p:cNvPr id="26" name="Picture Placeholder 9">
            <a:extLst>
              <a:ext uri="{FF2B5EF4-FFF2-40B4-BE49-F238E27FC236}">
                <a16:creationId xmlns:a16="http://schemas.microsoft.com/office/drawing/2014/main" id="{B17FFFA9-BBD0-6B4B-891B-396550D27EAB}"/>
              </a:ext>
            </a:extLst>
          </p:cNvPr>
          <p:cNvSpPr>
            <a:spLocks noGrp="1"/>
          </p:cNvSpPr>
          <p:nvPr>
            <p:ph type="pic" sz="quarter" idx="18" hasCustomPrompt="1"/>
          </p:nvPr>
        </p:nvSpPr>
        <p:spPr>
          <a:xfrm>
            <a:off x="6759210" y="336550"/>
            <a:ext cx="5100705" cy="3359150"/>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27" name="Content Placeholder 9">
            <a:extLst>
              <a:ext uri="{FF2B5EF4-FFF2-40B4-BE49-F238E27FC236}">
                <a16:creationId xmlns:a16="http://schemas.microsoft.com/office/drawing/2014/main" id="{90427C61-AAE9-9047-99AC-2C0713D942BA}"/>
              </a:ext>
            </a:extLst>
          </p:cNvPr>
          <p:cNvSpPr>
            <a:spLocks noGrp="1"/>
          </p:cNvSpPr>
          <p:nvPr>
            <p:ph sz="quarter" idx="19"/>
          </p:nvPr>
        </p:nvSpPr>
        <p:spPr>
          <a:xfrm>
            <a:off x="1324041" y="4709274"/>
            <a:ext cx="5104173" cy="1812176"/>
          </a:xfrm>
        </p:spPr>
        <p:txBody>
          <a:bodyPr lIns="0" rIns="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31">
            <a:extLst>
              <a:ext uri="{FF2B5EF4-FFF2-40B4-BE49-F238E27FC236}">
                <a16:creationId xmlns:a16="http://schemas.microsoft.com/office/drawing/2014/main" id="{29762B76-3A33-0A4D-A044-81E06D2C5788}"/>
              </a:ext>
            </a:extLst>
          </p:cNvPr>
          <p:cNvSpPr>
            <a:spLocks noGrp="1"/>
          </p:cNvSpPr>
          <p:nvPr>
            <p:ph type="body" sz="quarter" idx="20" hasCustomPrompt="1"/>
          </p:nvPr>
        </p:nvSpPr>
        <p:spPr>
          <a:xfrm>
            <a:off x="1324072" y="4350177"/>
            <a:ext cx="5104370" cy="341632"/>
          </a:xfrm>
        </p:spPr>
        <p:txBody>
          <a:bodyPr wrap="square">
            <a:spAutoFit/>
          </a:bodyPr>
          <a:lstStyle>
            <a:lvl1pPr marL="0" indent="0">
              <a:buNone/>
              <a:defRPr sz="1800" b="1">
                <a:solidFill>
                  <a:schemeClr val="tx1"/>
                </a:solidFill>
              </a:defRPr>
            </a:lvl1pPr>
          </a:lstStyle>
          <a:p>
            <a:pPr lvl="0"/>
            <a:r>
              <a:rPr lang="en-US" dirty="0"/>
              <a:t>Key Applications</a:t>
            </a:r>
          </a:p>
        </p:txBody>
      </p:sp>
      <p:sp>
        <p:nvSpPr>
          <p:cNvPr id="30" name="Content Placeholder 9">
            <a:extLst>
              <a:ext uri="{FF2B5EF4-FFF2-40B4-BE49-F238E27FC236}">
                <a16:creationId xmlns:a16="http://schemas.microsoft.com/office/drawing/2014/main" id="{86F9005F-5AE7-964A-BD93-15A5FCAE1296}"/>
              </a:ext>
            </a:extLst>
          </p:cNvPr>
          <p:cNvSpPr>
            <a:spLocks noGrp="1"/>
          </p:cNvSpPr>
          <p:nvPr>
            <p:ph sz="quarter" idx="21"/>
          </p:nvPr>
        </p:nvSpPr>
        <p:spPr>
          <a:xfrm>
            <a:off x="6757761" y="4709274"/>
            <a:ext cx="5104173" cy="1812176"/>
          </a:xfrm>
        </p:spPr>
        <p:txBody>
          <a:bodyPr lIns="0" rIns="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1">
            <a:extLst>
              <a:ext uri="{FF2B5EF4-FFF2-40B4-BE49-F238E27FC236}">
                <a16:creationId xmlns:a16="http://schemas.microsoft.com/office/drawing/2014/main" id="{0517EF6E-4484-7D45-84D9-9F8EDBB0C71E}"/>
              </a:ext>
            </a:extLst>
          </p:cNvPr>
          <p:cNvSpPr>
            <a:spLocks noGrp="1"/>
          </p:cNvSpPr>
          <p:nvPr>
            <p:ph type="body" sz="quarter" idx="22" hasCustomPrompt="1"/>
          </p:nvPr>
        </p:nvSpPr>
        <p:spPr>
          <a:xfrm>
            <a:off x="6757792" y="4350177"/>
            <a:ext cx="5104370" cy="341632"/>
          </a:xfrm>
        </p:spPr>
        <p:txBody>
          <a:bodyPr wrap="square">
            <a:spAutoFit/>
          </a:bodyPr>
          <a:lstStyle>
            <a:lvl1pPr marL="0" indent="0">
              <a:buNone/>
              <a:defRPr sz="1800" b="1">
                <a:solidFill>
                  <a:schemeClr val="tx1"/>
                </a:solidFill>
              </a:defRPr>
            </a:lvl1pPr>
          </a:lstStyle>
          <a:p>
            <a:pPr lvl="0"/>
            <a:r>
              <a:rPr lang="en-US" dirty="0"/>
              <a:t>Other Features</a:t>
            </a:r>
          </a:p>
        </p:txBody>
      </p:sp>
      <p:sp>
        <p:nvSpPr>
          <p:cNvPr id="15" name="Rectangle 14">
            <a:extLst>
              <a:ext uri="{FF2B5EF4-FFF2-40B4-BE49-F238E27FC236}">
                <a16:creationId xmlns:a16="http://schemas.microsoft.com/office/drawing/2014/main" id="{1A21DC01-B2B2-8F4C-86C5-907C4C50C3B7}"/>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14886168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1 box with 4 images">
    <p:spTree>
      <p:nvGrpSpPr>
        <p:cNvPr id="1" name=""/>
        <p:cNvGrpSpPr/>
        <p:nvPr/>
      </p:nvGrpSpPr>
      <p:grpSpPr>
        <a:xfrm>
          <a:off x="0" y="0"/>
          <a:ext cx="0" cy="0"/>
          <a:chOff x="0" y="0"/>
          <a:chExt cx="0" cy="0"/>
        </a:xfrm>
      </p:grpSpPr>
      <p:sp>
        <p:nvSpPr>
          <p:cNvPr id="36" name="Picture Placeholder 9">
            <a:extLst>
              <a:ext uri="{FF2B5EF4-FFF2-40B4-BE49-F238E27FC236}">
                <a16:creationId xmlns:a16="http://schemas.microsoft.com/office/drawing/2014/main" id="{587D4FCA-BEDE-6546-8F8C-D64C79BF660E}"/>
              </a:ext>
            </a:extLst>
          </p:cNvPr>
          <p:cNvSpPr>
            <a:spLocks noGrp="1"/>
          </p:cNvSpPr>
          <p:nvPr>
            <p:ph type="pic" sz="quarter" idx="20" hasCustomPrompt="1"/>
          </p:nvPr>
        </p:nvSpPr>
        <p:spPr>
          <a:xfrm>
            <a:off x="9804576" y="0"/>
            <a:ext cx="2394050" cy="3992246"/>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37" name="Picture Placeholder 9">
            <a:extLst>
              <a:ext uri="{FF2B5EF4-FFF2-40B4-BE49-F238E27FC236}">
                <a16:creationId xmlns:a16="http://schemas.microsoft.com/office/drawing/2014/main" id="{BFFF965F-3EF2-6B4D-8AD9-386A5DE7EA89}"/>
              </a:ext>
            </a:extLst>
          </p:cNvPr>
          <p:cNvSpPr>
            <a:spLocks noGrp="1"/>
          </p:cNvSpPr>
          <p:nvPr>
            <p:ph type="pic" sz="quarter" idx="21" hasCustomPrompt="1"/>
          </p:nvPr>
        </p:nvSpPr>
        <p:spPr>
          <a:xfrm>
            <a:off x="5168900" y="2836580"/>
            <a:ext cx="4305168" cy="4021420"/>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38" name="Picture Placeholder 9">
            <a:extLst>
              <a:ext uri="{FF2B5EF4-FFF2-40B4-BE49-F238E27FC236}">
                <a16:creationId xmlns:a16="http://schemas.microsoft.com/office/drawing/2014/main" id="{2F361653-C34F-DD42-A0A5-7E7AA652041D}"/>
              </a:ext>
            </a:extLst>
          </p:cNvPr>
          <p:cNvSpPr>
            <a:spLocks noGrp="1"/>
          </p:cNvSpPr>
          <p:nvPr>
            <p:ph type="pic" sz="quarter" idx="22" hasCustomPrompt="1"/>
          </p:nvPr>
        </p:nvSpPr>
        <p:spPr>
          <a:xfrm>
            <a:off x="9804572" y="4364564"/>
            <a:ext cx="2387428" cy="2493435"/>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35" name="Picture Placeholder 9">
            <a:extLst>
              <a:ext uri="{FF2B5EF4-FFF2-40B4-BE49-F238E27FC236}">
                <a16:creationId xmlns:a16="http://schemas.microsoft.com/office/drawing/2014/main" id="{2F66B114-E83F-3E44-B7BB-B1D721467657}"/>
              </a:ext>
            </a:extLst>
          </p:cNvPr>
          <p:cNvSpPr>
            <a:spLocks noGrp="1"/>
          </p:cNvSpPr>
          <p:nvPr>
            <p:ph type="pic" sz="quarter" idx="19" hasCustomPrompt="1"/>
          </p:nvPr>
        </p:nvSpPr>
        <p:spPr>
          <a:xfrm>
            <a:off x="5162077" y="0"/>
            <a:ext cx="4311992" cy="2508932"/>
          </a:xfrm>
          <a:solidFill>
            <a:schemeClr val="bg1">
              <a:lumMod val="95000"/>
            </a:schemeClr>
          </a:solidFill>
        </p:spPr>
        <p:txBody>
          <a:bodyPr anchor="ctr">
            <a:normAutofit/>
          </a:bodyPr>
          <a:lstStyle>
            <a:lvl1pPr marL="0" indent="0" algn="ctr">
              <a:buNone/>
              <a:defRPr sz="1500"/>
            </a:lvl1pPr>
          </a:lstStyle>
          <a:p>
            <a:r>
              <a:rPr lang="en-US" dirty="0"/>
              <a:t>Insert Image Here</a:t>
            </a:r>
          </a:p>
        </p:txBody>
      </p:sp>
      <p:cxnSp>
        <p:nvCxnSpPr>
          <p:cNvPr id="3" name="Straight Connector 2">
            <a:extLst>
              <a:ext uri="{FF2B5EF4-FFF2-40B4-BE49-F238E27FC236}">
                <a16:creationId xmlns:a16="http://schemas.microsoft.com/office/drawing/2014/main" id="{5D5D67F3-7E7B-0F45-9661-A4A573664AA0}"/>
              </a:ext>
            </a:extLst>
          </p:cNvPr>
          <p:cNvCxnSpPr>
            <a:cxnSpLocks/>
          </p:cNvCxnSpPr>
          <p:nvPr userDrawn="1"/>
        </p:nvCxnSpPr>
        <p:spPr>
          <a:xfrm>
            <a:off x="984250" y="325790"/>
            <a:ext cx="3102303" cy="0"/>
          </a:xfrm>
          <a:prstGeom prst="line">
            <a:avLst/>
          </a:prstGeom>
          <a:noFill/>
          <a:ln w="1905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8" name="Rectangle 7">
            <a:extLst>
              <a:ext uri="{FF2B5EF4-FFF2-40B4-BE49-F238E27FC236}">
                <a16:creationId xmlns:a16="http://schemas.microsoft.com/office/drawing/2014/main" id="{48F34622-0D52-234B-9D25-F4180CCA668F}"/>
              </a:ext>
            </a:extLst>
          </p:cNvPr>
          <p:cNvSpPr/>
          <p:nvPr userDrawn="1"/>
        </p:nvSpPr>
        <p:spPr>
          <a:xfrm>
            <a:off x="4300316" y="233691"/>
            <a:ext cx="443462" cy="183494"/>
          </a:xfrm>
          <a:prstGeom prst="rect">
            <a:avLst/>
          </a:prstGeom>
        </p:spPr>
        <p:txBody>
          <a:bodyPr wrap="none" lIns="0" tIns="0" rIns="0" bIns="0" anchor="ctr">
            <a:noAutofit/>
          </a:bodyPr>
          <a:lstStyle/>
          <a:p>
            <a:pPr lvl="0" algn="r"/>
            <a:r>
              <a:rPr lang="en-US" sz="1200" spc="-20" baseline="0" dirty="0">
                <a:solidFill>
                  <a:schemeClr val="tx1"/>
                </a:solidFill>
              </a:rPr>
              <a:t>ni.com</a:t>
            </a:r>
          </a:p>
        </p:txBody>
      </p:sp>
      <p:sp>
        <p:nvSpPr>
          <p:cNvPr id="12" name="Text Placeholder 15">
            <a:extLst>
              <a:ext uri="{FF2B5EF4-FFF2-40B4-BE49-F238E27FC236}">
                <a16:creationId xmlns:a16="http://schemas.microsoft.com/office/drawing/2014/main" id="{41946BE3-7934-4148-B041-ED9BE26FA357}"/>
              </a:ext>
            </a:extLst>
          </p:cNvPr>
          <p:cNvSpPr>
            <a:spLocks noGrp="1"/>
          </p:cNvSpPr>
          <p:nvPr>
            <p:ph type="body" sz="quarter" idx="12" hasCustomPrompt="1"/>
          </p:nvPr>
        </p:nvSpPr>
        <p:spPr>
          <a:xfrm>
            <a:off x="985444" y="325438"/>
            <a:ext cx="3101109" cy="258532"/>
          </a:xfrm>
        </p:spPr>
        <p:txBody>
          <a:bodyPr wrap="square" anchor="t">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14" name="Title 1">
            <a:extLst>
              <a:ext uri="{FF2B5EF4-FFF2-40B4-BE49-F238E27FC236}">
                <a16:creationId xmlns:a16="http://schemas.microsoft.com/office/drawing/2014/main" id="{1A8DEC16-C7BA-DE41-A7BE-B809CE97330B}"/>
              </a:ext>
            </a:extLst>
          </p:cNvPr>
          <p:cNvSpPr>
            <a:spLocks noGrp="1"/>
          </p:cNvSpPr>
          <p:nvPr>
            <p:ph type="title" hasCustomPrompt="1"/>
          </p:nvPr>
        </p:nvSpPr>
        <p:spPr>
          <a:xfrm>
            <a:off x="357584" y="695225"/>
            <a:ext cx="4484570" cy="590931"/>
          </a:xfrm>
        </p:spPr>
        <p:txBody>
          <a:bodyPr lIns="0" rIns="0"/>
          <a:lstStyle/>
          <a:p>
            <a:r>
              <a:rPr lang="en-US" dirty="0"/>
              <a:t>Slide Title</a:t>
            </a:r>
          </a:p>
        </p:txBody>
      </p:sp>
      <p:sp>
        <p:nvSpPr>
          <p:cNvPr id="15" name="Content Placeholder 9">
            <a:extLst>
              <a:ext uri="{FF2B5EF4-FFF2-40B4-BE49-F238E27FC236}">
                <a16:creationId xmlns:a16="http://schemas.microsoft.com/office/drawing/2014/main" id="{E88A36F1-50F2-A544-8F53-A46031B366BC}"/>
              </a:ext>
            </a:extLst>
          </p:cNvPr>
          <p:cNvSpPr>
            <a:spLocks noGrp="1"/>
          </p:cNvSpPr>
          <p:nvPr>
            <p:ph sz="quarter" idx="10"/>
          </p:nvPr>
        </p:nvSpPr>
        <p:spPr>
          <a:xfrm>
            <a:off x="357478" y="1874564"/>
            <a:ext cx="4484397"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1">
            <a:extLst>
              <a:ext uri="{FF2B5EF4-FFF2-40B4-BE49-F238E27FC236}">
                <a16:creationId xmlns:a16="http://schemas.microsoft.com/office/drawing/2014/main" id="{F4700E5C-5805-3D40-8638-4EE3170A3364}"/>
              </a:ext>
            </a:extLst>
          </p:cNvPr>
          <p:cNvSpPr>
            <a:spLocks noGrp="1"/>
          </p:cNvSpPr>
          <p:nvPr>
            <p:ph type="body" sz="quarter" idx="23" hasCustomPrompt="1"/>
          </p:nvPr>
        </p:nvSpPr>
        <p:spPr>
          <a:xfrm>
            <a:off x="357452" y="1395694"/>
            <a:ext cx="4484570" cy="369332"/>
          </a:xfrm>
        </p:spPr>
        <p:txBody>
          <a:bodyPr wrap="square">
            <a:spAutoFit/>
          </a:bodyPr>
          <a:lstStyle>
            <a:lvl1pPr marL="0" indent="0">
              <a:buNone/>
              <a:defRPr>
                <a:solidFill>
                  <a:schemeClr val="tx1"/>
                </a:solidFill>
              </a:defRPr>
            </a:lvl1pPr>
          </a:lstStyle>
          <a:p>
            <a:pPr lvl="0"/>
            <a:r>
              <a:rPr lang="en-US" dirty="0"/>
              <a:t>Subhead</a:t>
            </a:r>
          </a:p>
        </p:txBody>
      </p:sp>
    </p:spTree>
    <p:extLst>
      <p:ext uri="{BB962C8B-B14F-4D97-AF65-F5344CB8AC3E}">
        <p14:creationId xmlns:p14="http://schemas.microsoft.com/office/powerpoint/2010/main" val="9014173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1 box with 6 images">
    <p:spTree>
      <p:nvGrpSpPr>
        <p:cNvPr id="1" name=""/>
        <p:cNvGrpSpPr/>
        <p:nvPr/>
      </p:nvGrpSpPr>
      <p:grpSpPr>
        <a:xfrm>
          <a:off x="0" y="0"/>
          <a:ext cx="0" cy="0"/>
          <a:chOff x="0" y="0"/>
          <a:chExt cx="0" cy="0"/>
        </a:xfrm>
      </p:grpSpPr>
      <p:sp>
        <p:nvSpPr>
          <p:cNvPr id="24" name="Picture Placeholder 9">
            <a:extLst>
              <a:ext uri="{FF2B5EF4-FFF2-40B4-BE49-F238E27FC236}">
                <a16:creationId xmlns:a16="http://schemas.microsoft.com/office/drawing/2014/main" id="{79ADA1DA-FFDB-2448-8F1B-91DBF4312E89}"/>
              </a:ext>
            </a:extLst>
          </p:cNvPr>
          <p:cNvSpPr>
            <a:spLocks noGrp="1"/>
          </p:cNvSpPr>
          <p:nvPr>
            <p:ph type="pic" sz="quarter" idx="23" hasCustomPrompt="1"/>
          </p:nvPr>
        </p:nvSpPr>
        <p:spPr>
          <a:xfrm>
            <a:off x="9364166" y="3765584"/>
            <a:ext cx="2494692" cy="2457562"/>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25" name="Picture Placeholder 9">
            <a:extLst>
              <a:ext uri="{FF2B5EF4-FFF2-40B4-BE49-F238E27FC236}">
                <a16:creationId xmlns:a16="http://schemas.microsoft.com/office/drawing/2014/main" id="{ED694F3E-7D4A-224F-A001-65FD27CA7284}"/>
              </a:ext>
            </a:extLst>
          </p:cNvPr>
          <p:cNvSpPr>
            <a:spLocks noGrp="1"/>
          </p:cNvSpPr>
          <p:nvPr>
            <p:ph type="pic" sz="quarter" idx="24" hasCustomPrompt="1"/>
          </p:nvPr>
        </p:nvSpPr>
        <p:spPr>
          <a:xfrm>
            <a:off x="9364166" y="961872"/>
            <a:ext cx="2494692" cy="2450143"/>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22" name="Picture Placeholder 9">
            <a:extLst>
              <a:ext uri="{FF2B5EF4-FFF2-40B4-BE49-F238E27FC236}">
                <a16:creationId xmlns:a16="http://schemas.microsoft.com/office/drawing/2014/main" id="{6BE28E73-3235-1D4C-8638-A853FAB90CF8}"/>
              </a:ext>
            </a:extLst>
          </p:cNvPr>
          <p:cNvSpPr>
            <a:spLocks noGrp="1"/>
          </p:cNvSpPr>
          <p:nvPr>
            <p:ph type="pic" sz="quarter" idx="21" hasCustomPrompt="1"/>
          </p:nvPr>
        </p:nvSpPr>
        <p:spPr>
          <a:xfrm>
            <a:off x="6540993" y="3765584"/>
            <a:ext cx="2494692" cy="2457562"/>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23" name="Picture Placeholder 9">
            <a:extLst>
              <a:ext uri="{FF2B5EF4-FFF2-40B4-BE49-F238E27FC236}">
                <a16:creationId xmlns:a16="http://schemas.microsoft.com/office/drawing/2014/main" id="{ABF6C3C8-2A34-E747-8783-83FE64DCB8ED}"/>
              </a:ext>
            </a:extLst>
          </p:cNvPr>
          <p:cNvSpPr>
            <a:spLocks noGrp="1"/>
          </p:cNvSpPr>
          <p:nvPr>
            <p:ph type="pic" sz="quarter" idx="22" hasCustomPrompt="1"/>
          </p:nvPr>
        </p:nvSpPr>
        <p:spPr>
          <a:xfrm>
            <a:off x="6540993" y="961872"/>
            <a:ext cx="2494692" cy="2450143"/>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21" name="Picture Placeholder 9">
            <a:extLst>
              <a:ext uri="{FF2B5EF4-FFF2-40B4-BE49-F238E27FC236}">
                <a16:creationId xmlns:a16="http://schemas.microsoft.com/office/drawing/2014/main" id="{2AB00DA2-ECDE-234F-8745-008B85E75515}"/>
              </a:ext>
            </a:extLst>
          </p:cNvPr>
          <p:cNvSpPr>
            <a:spLocks noGrp="1"/>
          </p:cNvSpPr>
          <p:nvPr>
            <p:ph type="pic" sz="quarter" idx="20" hasCustomPrompt="1"/>
          </p:nvPr>
        </p:nvSpPr>
        <p:spPr>
          <a:xfrm>
            <a:off x="3700807" y="3765584"/>
            <a:ext cx="2494692" cy="2457562"/>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20" name="Picture Placeholder 9">
            <a:extLst>
              <a:ext uri="{FF2B5EF4-FFF2-40B4-BE49-F238E27FC236}">
                <a16:creationId xmlns:a16="http://schemas.microsoft.com/office/drawing/2014/main" id="{39069577-B446-E94E-A2AF-ED769BE21621}"/>
              </a:ext>
            </a:extLst>
          </p:cNvPr>
          <p:cNvSpPr>
            <a:spLocks noGrp="1"/>
          </p:cNvSpPr>
          <p:nvPr>
            <p:ph type="pic" sz="quarter" idx="19" hasCustomPrompt="1"/>
          </p:nvPr>
        </p:nvSpPr>
        <p:spPr>
          <a:xfrm>
            <a:off x="3700807" y="961872"/>
            <a:ext cx="2494692" cy="2450143"/>
          </a:xfrm>
          <a:solidFill>
            <a:schemeClr val="bg1">
              <a:lumMod val="95000"/>
            </a:schemeClr>
          </a:solidFill>
        </p:spPr>
        <p:txBody>
          <a:bodyPr anchor="ctr">
            <a:normAutofit/>
          </a:bodyPr>
          <a:lstStyle>
            <a:lvl1pPr marL="0" indent="0" algn="ctr">
              <a:buNone/>
              <a:defRPr sz="1500"/>
            </a:lvl1pPr>
          </a:lstStyle>
          <a:p>
            <a:r>
              <a:rPr lang="en-US" dirty="0"/>
              <a:t>Insert Image Here</a:t>
            </a:r>
          </a:p>
        </p:txBody>
      </p:sp>
      <p:cxnSp>
        <p:nvCxnSpPr>
          <p:cNvPr id="3" name="Straight Connector 2">
            <a:extLst>
              <a:ext uri="{FF2B5EF4-FFF2-40B4-BE49-F238E27FC236}">
                <a16:creationId xmlns:a16="http://schemas.microsoft.com/office/drawing/2014/main" id="{5D5D67F3-7E7B-0F45-9661-A4A573664AA0}"/>
              </a:ext>
            </a:extLst>
          </p:cNvPr>
          <p:cNvCxnSpPr>
            <a:cxnSpLocks/>
          </p:cNvCxnSpPr>
          <p:nvPr userDrawn="1"/>
        </p:nvCxnSpPr>
        <p:spPr>
          <a:xfrm>
            <a:off x="985838" y="325790"/>
            <a:ext cx="10220324" cy="0"/>
          </a:xfrm>
          <a:prstGeom prst="line">
            <a:avLst/>
          </a:prstGeom>
          <a:noFill/>
          <a:ln w="1905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8" name="Rectangle 7">
            <a:extLst>
              <a:ext uri="{FF2B5EF4-FFF2-40B4-BE49-F238E27FC236}">
                <a16:creationId xmlns:a16="http://schemas.microsoft.com/office/drawing/2014/main" id="{48F34622-0D52-234B-9D25-F4180CCA668F}"/>
              </a:ext>
            </a:extLst>
          </p:cNvPr>
          <p:cNvSpPr/>
          <p:nvPr userDrawn="1"/>
        </p:nvSpPr>
        <p:spPr>
          <a:xfrm>
            <a:off x="11419925" y="233691"/>
            <a:ext cx="443462" cy="183494"/>
          </a:xfrm>
          <a:prstGeom prst="rect">
            <a:avLst/>
          </a:prstGeom>
        </p:spPr>
        <p:txBody>
          <a:bodyPr wrap="none" lIns="0" tIns="0" rIns="0" bIns="0" anchor="ctr">
            <a:noAutofit/>
          </a:bodyPr>
          <a:lstStyle/>
          <a:p>
            <a:pPr lvl="0" algn="r"/>
            <a:r>
              <a:rPr lang="en-US" sz="1200" spc="-20" baseline="0" dirty="0">
                <a:solidFill>
                  <a:schemeClr val="tx1"/>
                </a:solidFill>
              </a:rPr>
              <a:t>ni.com</a:t>
            </a:r>
          </a:p>
        </p:txBody>
      </p:sp>
      <p:sp>
        <p:nvSpPr>
          <p:cNvPr id="15" name="Text Placeholder 15">
            <a:extLst>
              <a:ext uri="{FF2B5EF4-FFF2-40B4-BE49-F238E27FC236}">
                <a16:creationId xmlns:a16="http://schemas.microsoft.com/office/drawing/2014/main" id="{7AEB9D5C-763E-F841-9C5B-CF1FC37CF2BB}"/>
              </a:ext>
            </a:extLst>
          </p:cNvPr>
          <p:cNvSpPr>
            <a:spLocks noGrp="1"/>
          </p:cNvSpPr>
          <p:nvPr>
            <p:ph type="body" sz="quarter" idx="12" hasCustomPrompt="1"/>
          </p:nvPr>
        </p:nvSpPr>
        <p:spPr>
          <a:xfrm>
            <a:off x="985444" y="325438"/>
            <a:ext cx="10220324" cy="258532"/>
          </a:xfrm>
        </p:spPr>
        <p:txBody>
          <a:bodyPr wrap="square" anchor="t">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16" name="Title 1">
            <a:extLst>
              <a:ext uri="{FF2B5EF4-FFF2-40B4-BE49-F238E27FC236}">
                <a16:creationId xmlns:a16="http://schemas.microsoft.com/office/drawing/2014/main" id="{B204DC26-7E0E-6847-B6F0-3CD2E58412C1}"/>
              </a:ext>
            </a:extLst>
          </p:cNvPr>
          <p:cNvSpPr>
            <a:spLocks noGrp="1"/>
          </p:cNvSpPr>
          <p:nvPr>
            <p:ph type="title" hasCustomPrompt="1"/>
          </p:nvPr>
        </p:nvSpPr>
        <p:spPr>
          <a:xfrm>
            <a:off x="357584" y="695225"/>
            <a:ext cx="3014874" cy="590931"/>
          </a:xfrm>
        </p:spPr>
        <p:txBody>
          <a:bodyPr lIns="0" rIns="0"/>
          <a:lstStyle/>
          <a:p>
            <a:r>
              <a:rPr lang="en-US" dirty="0"/>
              <a:t>Slide Title</a:t>
            </a:r>
          </a:p>
        </p:txBody>
      </p:sp>
      <p:sp>
        <p:nvSpPr>
          <p:cNvPr id="17" name="Content Placeholder 9">
            <a:extLst>
              <a:ext uri="{FF2B5EF4-FFF2-40B4-BE49-F238E27FC236}">
                <a16:creationId xmlns:a16="http://schemas.microsoft.com/office/drawing/2014/main" id="{B4FF226B-3AB8-FE48-ACD5-8288BB33694C}"/>
              </a:ext>
            </a:extLst>
          </p:cNvPr>
          <p:cNvSpPr>
            <a:spLocks noGrp="1"/>
          </p:cNvSpPr>
          <p:nvPr>
            <p:ph sz="quarter" idx="10"/>
          </p:nvPr>
        </p:nvSpPr>
        <p:spPr>
          <a:xfrm>
            <a:off x="357479" y="1874564"/>
            <a:ext cx="3014758"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1">
            <a:extLst>
              <a:ext uri="{FF2B5EF4-FFF2-40B4-BE49-F238E27FC236}">
                <a16:creationId xmlns:a16="http://schemas.microsoft.com/office/drawing/2014/main" id="{219EC87A-6D4C-C245-91CF-8BC6ABE2B935}"/>
              </a:ext>
            </a:extLst>
          </p:cNvPr>
          <p:cNvSpPr>
            <a:spLocks noGrp="1"/>
          </p:cNvSpPr>
          <p:nvPr>
            <p:ph type="body" sz="quarter" idx="25" hasCustomPrompt="1"/>
          </p:nvPr>
        </p:nvSpPr>
        <p:spPr>
          <a:xfrm>
            <a:off x="357452" y="1395694"/>
            <a:ext cx="3014874" cy="369332"/>
          </a:xfrm>
        </p:spPr>
        <p:txBody>
          <a:bodyPr wrap="square">
            <a:spAutoFit/>
          </a:bodyPr>
          <a:lstStyle>
            <a:lvl1pPr marL="0" indent="0">
              <a:buNone/>
              <a:defRPr>
                <a:solidFill>
                  <a:schemeClr val="tx1"/>
                </a:solidFill>
              </a:defRPr>
            </a:lvl1pPr>
          </a:lstStyle>
          <a:p>
            <a:pPr lvl="0"/>
            <a:r>
              <a:rPr lang="en-US" dirty="0"/>
              <a:t>Subhead</a:t>
            </a:r>
          </a:p>
        </p:txBody>
      </p:sp>
    </p:spTree>
    <p:extLst>
      <p:ext uri="{BB962C8B-B14F-4D97-AF65-F5344CB8AC3E}">
        <p14:creationId xmlns:p14="http://schemas.microsoft.com/office/powerpoint/2010/main" val="12882399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er Story Slide with 1 Box, 1 Image, and Right-hand Bullet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D5D67F3-7E7B-0F45-9661-A4A573664AA0}"/>
              </a:ext>
            </a:extLst>
          </p:cNvPr>
          <p:cNvCxnSpPr>
            <a:cxnSpLocks/>
          </p:cNvCxnSpPr>
          <p:nvPr userDrawn="1"/>
        </p:nvCxnSpPr>
        <p:spPr>
          <a:xfrm>
            <a:off x="985444" y="325790"/>
            <a:ext cx="3198077" cy="0"/>
          </a:xfrm>
          <a:prstGeom prst="line">
            <a:avLst/>
          </a:prstGeom>
          <a:noFill/>
          <a:ln w="1905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8" name="Rectangle 7">
            <a:extLst>
              <a:ext uri="{FF2B5EF4-FFF2-40B4-BE49-F238E27FC236}">
                <a16:creationId xmlns:a16="http://schemas.microsoft.com/office/drawing/2014/main" id="{48F34622-0D52-234B-9D25-F4180CCA668F}"/>
              </a:ext>
            </a:extLst>
          </p:cNvPr>
          <p:cNvSpPr/>
          <p:nvPr userDrawn="1"/>
        </p:nvSpPr>
        <p:spPr>
          <a:xfrm>
            <a:off x="4397284" y="233691"/>
            <a:ext cx="443462" cy="183494"/>
          </a:xfrm>
          <a:prstGeom prst="rect">
            <a:avLst/>
          </a:prstGeom>
        </p:spPr>
        <p:txBody>
          <a:bodyPr wrap="none" lIns="0" tIns="0" rIns="0" bIns="0" anchor="ctr">
            <a:noAutofit/>
          </a:bodyPr>
          <a:lstStyle/>
          <a:p>
            <a:pPr lvl="0" algn="r"/>
            <a:r>
              <a:rPr lang="en-US" sz="1200" spc="-20" baseline="0" dirty="0">
                <a:solidFill>
                  <a:schemeClr val="tx1"/>
                </a:solidFill>
              </a:rPr>
              <a:t>ni.com</a:t>
            </a:r>
          </a:p>
        </p:txBody>
      </p:sp>
      <p:pic>
        <p:nvPicPr>
          <p:cNvPr id="27" name="Picture 26">
            <a:extLst>
              <a:ext uri="{FF2B5EF4-FFF2-40B4-BE49-F238E27FC236}">
                <a16:creationId xmlns:a16="http://schemas.microsoft.com/office/drawing/2014/main" id="{C86F2A26-B7A6-8B4A-855D-9747A39EC3B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2"/>
          <a:stretch/>
        </p:blipFill>
        <p:spPr>
          <a:xfrm>
            <a:off x="11539538" y="-1"/>
            <a:ext cx="656167" cy="6858001"/>
          </a:xfrm>
          <a:prstGeom prst="rect">
            <a:avLst/>
          </a:prstGeom>
        </p:spPr>
      </p:pic>
      <p:sp>
        <p:nvSpPr>
          <p:cNvPr id="28" name="Rectangle 27">
            <a:extLst>
              <a:ext uri="{FF2B5EF4-FFF2-40B4-BE49-F238E27FC236}">
                <a16:creationId xmlns:a16="http://schemas.microsoft.com/office/drawing/2014/main" id="{F2032F32-95C6-C14B-9972-6642CA4CE3FA}"/>
              </a:ext>
            </a:extLst>
          </p:cNvPr>
          <p:cNvSpPr/>
          <p:nvPr userDrawn="1"/>
        </p:nvSpPr>
        <p:spPr>
          <a:xfrm>
            <a:off x="9525000" y="-11"/>
            <a:ext cx="2014538" cy="685801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sp>
        <p:nvSpPr>
          <p:cNvPr id="29" name="Picture Placeholder 9">
            <a:extLst>
              <a:ext uri="{FF2B5EF4-FFF2-40B4-BE49-F238E27FC236}">
                <a16:creationId xmlns:a16="http://schemas.microsoft.com/office/drawing/2014/main" id="{415DF4DB-BAE3-C146-9DDF-2E1A64680F06}"/>
              </a:ext>
            </a:extLst>
          </p:cNvPr>
          <p:cNvSpPr>
            <a:spLocks noGrp="1"/>
          </p:cNvSpPr>
          <p:nvPr>
            <p:ph type="pic" sz="quarter" idx="16" hasCustomPrompt="1"/>
          </p:nvPr>
        </p:nvSpPr>
        <p:spPr>
          <a:xfrm>
            <a:off x="5167313" y="-11"/>
            <a:ext cx="4357687" cy="6858011"/>
          </a:xfrm>
          <a:solidFill>
            <a:schemeClr val="bg1">
              <a:lumMod val="95000"/>
            </a:schemeClr>
          </a:solidFill>
        </p:spPr>
        <p:txBody>
          <a:bodyPr anchor="ctr">
            <a:normAutofit/>
          </a:bodyPr>
          <a:lstStyle>
            <a:lvl1pPr marL="0" indent="0" algn="ctr">
              <a:buNone/>
              <a:defRPr sz="1500"/>
            </a:lvl1pPr>
          </a:lstStyle>
          <a:p>
            <a:r>
              <a:rPr lang="en-US" dirty="0"/>
              <a:t>Insert Image Here</a:t>
            </a:r>
          </a:p>
        </p:txBody>
      </p:sp>
      <p:sp>
        <p:nvSpPr>
          <p:cNvPr id="11" name="Text Placeholder 10">
            <a:extLst>
              <a:ext uri="{FF2B5EF4-FFF2-40B4-BE49-F238E27FC236}">
                <a16:creationId xmlns:a16="http://schemas.microsoft.com/office/drawing/2014/main" id="{32EAF60F-849D-A04C-A59E-87CBFF3DDD1E}"/>
              </a:ext>
            </a:extLst>
          </p:cNvPr>
          <p:cNvSpPr>
            <a:spLocks noGrp="1"/>
          </p:cNvSpPr>
          <p:nvPr>
            <p:ph type="body" sz="quarter" idx="21"/>
          </p:nvPr>
        </p:nvSpPr>
        <p:spPr>
          <a:xfrm>
            <a:off x="9810625" y="325438"/>
            <a:ext cx="1384301" cy="1846262"/>
          </a:xfrm>
        </p:spPr>
        <p:txBody>
          <a:bodyPr>
            <a:noAutofit/>
          </a:bodyPr>
          <a:lstStyle>
            <a:lvl1pPr>
              <a:defRPr sz="1400">
                <a:solidFill>
                  <a:schemeClr val="bg1"/>
                </a:solidFill>
                <a:latin typeface="Consolas" panose="020B0609020204030204" pitchFamily="49" charset="0"/>
                <a:cs typeface="Consolas" panose="020B0609020204030204" pitchFamily="49" charset="0"/>
              </a:defRPr>
            </a:lvl1pPr>
            <a:lvl2pPr>
              <a:defRPr sz="1400">
                <a:solidFill>
                  <a:schemeClr val="bg1"/>
                </a:solidFill>
                <a:latin typeface="Consolas" panose="020B0609020204030204" pitchFamily="49" charset="0"/>
                <a:cs typeface="Consolas" panose="020B0609020204030204" pitchFamily="49" charset="0"/>
              </a:defRPr>
            </a:lvl2pPr>
            <a:lvl3pPr>
              <a:defRPr sz="1400">
                <a:solidFill>
                  <a:schemeClr val="bg1"/>
                </a:solidFill>
                <a:latin typeface="Consolas" panose="020B0609020204030204" pitchFamily="49" charset="0"/>
                <a:cs typeface="Consolas" panose="020B0609020204030204" pitchFamily="49" charset="0"/>
              </a:defRPr>
            </a:lvl3pPr>
            <a:lvl4pPr>
              <a:defRPr sz="1400">
                <a:solidFill>
                  <a:schemeClr val="bg1"/>
                </a:solidFill>
                <a:latin typeface="Consolas" panose="020B0609020204030204" pitchFamily="49" charset="0"/>
                <a:cs typeface="Consolas" panose="020B0609020204030204" pitchFamily="49" charset="0"/>
              </a:defRPr>
            </a:lvl4pPr>
            <a:lvl5pPr>
              <a:defRPr sz="14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10">
            <a:extLst>
              <a:ext uri="{FF2B5EF4-FFF2-40B4-BE49-F238E27FC236}">
                <a16:creationId xmlns:a16="http://schemas.microsoft.com/office/drawing/2014/main" id="{6673AC39-1D72-9449-8521-F9BC004B57A8}"/>
              </a:ext>
            </a:extLst>
          </p:cNvPr>
          <p:cNvSpPr>
            <a:spLocks noGrp="1"/>
          </p:cNvSpPr>
          <p:nvPr>
            <p:ph type="body" sz="quarter" idx="22"/>
          </p:nvPr>
        </p:nvSpPr>
        <p:spPr>
          <a:xfrm>
            <a:off x="9810625" y="2501507"/>
            <a:ext cx="1384301" cy="1846262"/>
          </a:xfrm>
        </p:spPr>
        <p:txBody>
          <a:bodyPr>
            <a:noAutofit/>
          </a:bodyPr>
          <a:lstStyle>
            <a:lvl1pPr>
              <a:defRPr sz="1400">
                <a:solidFill>
                  <a:schemeClr val="bg1"/>
                </a:solidFill>
                <a:latin typeface="Consolas" panose="020B0609020204030204" pitchFamily="49" charset="0"/>
                <a:cs typeface="Consolas" panose="020B0609020204030204" pitchFamily="49" charset="0"/>
              </a:defRPr>
            </a:lvl1pPr>
            <a:lvl2pPr>
              <a:defRPr sz="1400">
                <a:solidFill>
                  <a:schemeClr val="bg1"/>
                </a:solidFill>
                <a:latin typeface="Consolas" panose="020B0609020204030204" pitchFamily="49" charset="0"/>
                <a:cs typeface="Consolas" panose="020B0609020204030204" pitchFamily="49" charset="0"/>
              </a:defRPr>
            </a:lvl2pPr>
            <a:lvl3pPr>
              <a:defRPr sz="1400">
                <a:solidFill>
                  <a:schemeClr val="bg1"/>
                </a:solidFill>
                <a:latin typeface="Consolas" panose="020B0609020204030204" pitchFamily="49" charset="0"/>
                <a:cs typeface="Consolas" panose="020B0609020204030204" pitchFamily="49" charset="0"/>
              </a:defRPr>
            </a:lvl3pPr>
            <a:lvl4pPr>
              <a:defRPr sz="1400">
                <a:solidFill>
                  <a:schemeClr val="bg1"/>
                </a:solidFill>
                <a:latin typeface="Consolas" panose="020B0609020204030204" pitchFamily="49" charset="0"/>
                <a:cs typeface="Consolas" panose="020B0609020204030204" pitchFamily="49" charset="0"/>
              </a:defRPr>
            </a:lvl4pPr>
            <a:lvl5pPr>
              <a:defRPr sz="14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10">
            <a:extLst>
              <a:ext uri="{FF2B5EF4-FFF2-40B4-BE49-F238E27FC236}">
                <a16:creationId xmlns:a16="http://schemas.microsoft.com/office/drawing/2014/main" id="{3107EF82-D50C-D049-911D-6CD563488074}"/>
              </a:ext>
            </a:extLst>
          </p:cNvPr>
          <p:cNvSpPr>
            <a:spLocks noGrp="1"/>
          </p:cNvSpPr>
          <p:nvPr>
            <p:ph type="body" sz="quarter" idx="23"/>
          </p:nvPr>
        </p:nvSpPr>
        <p:spPr>
          <a:xfrm>
            <a:off x="9810625" y="4677575"/>
            <a:ext cx="1384301" cy="1846262"/>
          </a:xfrm>
        </p:spPr>
        <p:txBody>
          <a:bodyPr>
            <a:noAutofit/>
          </a:bodyPr>
          <a:lstStyle>
            <a:lvl1pPr>
              <a:defRPr sz="1400">
                <a:solidFill>
                  <a:schemeClr val="bg1"/>
                </a:solidFill>
                <a:latin typeface="Consolas" panose="020B0609020204030204" pitchFamily="49" charset="0"/>
                <a:cs typeface="Consolas" panose="020B0609020204030204" pitchFamily="49" charset="0"/>
              </a:defRPr>
            </a:lvl1pPr>
            <a:lvl2pPr>
              <a:defRPr sz="1400">
                <a:solidFill>
                  <a:schemeClr val="bg1"/>
                </a:solidFill>
                <a:latin typeface="Consolas" panose="020B0609020204030204" pitchFamily="49" charset="0"/>
                <a:cs typeface="Consolas" panose="020B0609020204030204" pitchFamily="49" charset="0"/>
              </a:defRPr>
            </a:lvl2pPr>
            <a:lvl3pPr>
              <a:defRPr sz="1400">
                <a:solidFill>
                  <a:schemeClr val="bg1"/>
                </a:solidFill>
                <a:latin typeface="Consolas" panose="020B0609020204030204" pitchFamily="49" charset="0"/>
                <a:cs typeface="Consolas" panose="020B0609020204030204" pitchFamily="49" charset="0"/>
              </a:defRPr>
            </a:lvl3pPr>
            <a:lvl4pPr>
              <a:defRPr sz="1400">
                <a:solidFill>
                  <a:schemeClr val="bg1"/>
                </a:solidFill>
                <a:latin typeface="Consolas" panose="020B0609020204030204" pitchFamily="49" charset="0"/>
                <a:cs typeface="Consolas" panose="020B0609020204030204" pitchFamily="49" charset="0"/>
              </a:defRPr>
            </a:lvl4pPr>
            <a:lvl5pPr>
              <a:defRPr sz="14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5">
            <a:extLst>
              <a:ext uri="{FF2B5EF4-FFF2-40B4-BE49-F238E27FC236}">
                <a16:creationId xmlns:a16="http://schemas.microsoft.com/office/drawing/2014/main" id="{3D4B902D-400B-F34A-968D-D9AFDA9FBDAF}"/>
              </a:ext>
            </a:extLst>
          </p:cNvPr>
          <p:cNvSpPr>
            <a:spLocks noGrp="1"/>
          </p:cNvSpPr>
          <p:nvPr>
            <p:ph type="body" sz="quarter" idx="12" hasCustomPrompt="1"/>
          </p:nvPr>
        </p:nvSpPr>
        <p:spPr>
          <a:xfrm>
            <a:off x="985444" y="325438"/>
            <a:ext cx="3198077" cy="258532"/>
          </a:xfrm>
        </p:spPr>
        <p:txBody>
          <a:bodyPr wrap="square" anchor="t">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15" name="Title 1">
            <a:extLst>
              <a:ext uri="{FF2B5EF4-FFF2-40B4-BE49-F238E27FC236}">
                <a16:creationId xmlns:a16="http://schemas.microsoft.com/office/drawing/2014/main" id="{4D835E7B-4925-5540-AF4B-5F86B322852B}"/>
              </a:ext>
            </a:extLst>
          </p:cNvPr>
          <p:cNvSpPr>
            <a:spLocks noGrp="1"/>
          </p:cNvSpPr>
          <p:nvPr>
            <p:ph type="title" hasCustomPrompt="1"/>
          </p:nvPr>
        </p:nvSpPr>
        <p:spPr>
          <a:xfrm>
            <a:off x="357584" y="695225"/>
            <a:ext cx="4484570" cy="590931"/>
          </a:xfrm>
        </p:spPr>
        <p:txBody>
          <a:bodyPr lIns="0" rIns="0"/>
          <a:lstStyle/>
          <a:p>
            <a:r>
              <a:rPr lang="en-US" dirty="0"/>
              <a:t>Slide Title</a:t>
            </a:r>
          </a:p>
        </p:txBody>
      </p:sp>
      <p:sp>
        <p:nvSpPr>
          <p:cNvPr id="16" name="Content Placeholder 9">
            <a:extLst>
              <a:ext uri="{FF2B5EF4-FFF2-40B4-BE49-F238E27FC236}">
                <a16:creationId xmlns:a16="http://schemas.microsoft.com/office/drawing/2014/main" id="{8FCED069-2017-EB41-9FC3-0911F0180CB7}"/>
              </a:ext>
            </a:extLst>
          </p:cNvPr>
          <p:cNvSpPr>
            <a:spLocks noGrp="1"/>
          </p:cNvSpPr>
          <p:nvPr>
            <p:ph sz="quarter" idx="10"/>
          </p:nvPr>
        </p:nvSpPr>
        <p:spPr>
          <a:xfrm>
            <a:off x="357478" y="1874564"/>
            <a:ext cx="4484397" cy="4657645"/>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1">
            <a:extLst>
              <a:ext uri="{FF2B5EF4-FFF2-40B4-BE49-F238E27FC236}">
                <a16:creationId xmlns:a16="http://schemas.microsoft.com/office/drawing/2014/main" id="{0D0C335E-50EE-1F43-92E1-2E3D57D5BD61}"/>
              </a:ext>
            </a:extLst>
          </p:cNvPr>
          <p:cNvSpPr>
            <a:spLocks noGrp="1"/>
          </p:cNvSpPr>
          <p:nvPr>
            <p:ph type="body" sz="quarter" idx="24" hasCustomPrompt="1"/>
          </p:nvPr>
        </p:nvSpPr>
        <p:spPr>
          <a:xfrm>
            <a:off x="357452" y="1395694"/>
            <a:ext cx="4484570" cy="369332"/>
          </a:xfrm>
        </p:spPr>
        <p:txBody>
          <a:bodyPr wrap="square">
            <a:spAutoFit/>
          </a:bodyPr>
          <a:lstStyle>
            <a:lvl1pPr marL="0" indent="0">
              <a:buNone/>
              <a:defRPr>
                <a:solidFill>
                  <a:schemeClr val="tx1"/>
                </a:solidFill>
              </a:defRPr>
            </a:lvl1pPr>
          </a:lstStyle>
          <a:p>
            <a:pPr lvl="0"/>
            <a:r>
              <a:rPr lang="en-US" dirty="0"/>
              <a:t>Subhead</a:t>
            </a:r>
          </a:p>
        </p:txBody>
      </p:sp>
    </p:spTree>
    <p:extLst>
      <p:ext uri="{BB962C8B-B14F-4D97-AF65-F5344CB8AC3E}">
        <p14:creationId xmlns:p14="http://schemas.microsoft.com/office/powerpoint/2010/main" val="2376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er Story Slide with Quote, 1 Image, and Right-hand Percentage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D5D67F3-7E7B-0F45-9661-A4A573664AA0}"/>
              </a:ext>
            </a:extLst>
          </p:cNvPr>
          <p:cNvCxnSpPr>
            <a:cxnSpLocks/>
          </p:cNvCxnSpPr>
          <p:nvPr userDrawn="1"/>
        </p:nvCxnSpPr>
        <p:spPr>
          <a:xfrm>
            <a:off x="985444" y="325790"/>
            <a:ext cx="3198077" cy="0"/>
          </a:xfrm>
          <a:prstGeom prst="line">
            <a:avLst/>
          </a:prstGeom>
          <a:noFill/>
          <a:ln w="1905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8" name="Rectangle 7">
            <a:extLst>
              <a:ext uri="{FF2B5EF4-FFF2-40B4-BE49-F238E27FC236}">
                <a16:creationId xmlns:a16="http://schemas.microsoft.com/office/drawing/2014/main" id="{48F34622-0D52-234B-9D25-F4180CCA668F}"/>
              </a:ext>
            </a:extLst>
          </p:cNvPr>
          <p:cNvSpPr/>
          <p:nvPr userDrawn="1"/>
        </p:nvSpPr>
        <p:spPr>
          <a:xfrm>
            <a:off x="4397284" y="233691"/>
            <a:ext cx="443462" cy="183494"/>
          </a:xfrm>
          <a:prstGeom prst="rect">
            <a:avLst/>
          </a:prstGeom>
        </p:spPr>
        <p:txBody>
          <a:bodyPr wrap="none" lIns="0" tIns="0" rIns="0" bIns="0" anchor="ctr">
            <a:noAutofit/>
          </a:bodyPr>
          <a:lstStyle/>
          <a:p>
            <a:pPr lvl="0" algn="r"/>
            <a:r>
              <a:rPr lang="en-US" sz="1200" spc="-20" baseline="0" dirty="0">
                <a:solidFill>
                  <a:schemeClr val="tx1"/>
                </a:solidFill>
              </a:rPr>
              <a:t>ni.com</a:t>
            </a:r>
          </a:p>
        </p:txBody>
      </p:sp>
      <p:pic>
        <p:nvPicPr>
          <p:cNvPr id="27" name="Picture 26">
            <a:extLst>
              <a:ext uri="{FF2B5EF4-FFF2-40B4-BE49-F238E27FC236}">
                <a16:creationId xmlns:a16="http://schemas.microsoft.com/office/drawing/2014/main" id="{C86F2A26-B7A6-8B4A-855D-9747A39EC3B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2"/>
          <a:stretch/>
        </p:blipFill>
        <p:spPr>
          <a:xfrm>
            <a:off x="11539538" y="-1"/>
            <a:ext cx="656167" cy="6858001"/>
          </a:xfrm>
          <a:prstGeom prst="rect">
            <a:avLst/>
          </a:prstGeom>
        </p:spPr>
      </p:pic>
      <p:sp>
        <p:nvSpPr>
          <p:cNvPr id="28" name="Rectangle 27">
            <a:extLst>
              <a:ext uri="{FF2B5EF4-FFF2-40B4-BE49-F238E27FC236}">
                <a16:creationId xmlns:a16="http://schemas.microsoft.com/office/drawing/2014/main" id="{F2032F32-95C6-C14B-9972-6642CA4CE3FA}"/>
              </a:ext>
            </a:extLst>
          </p:cNvPr>
          <p:cNvSpPr/>
          <p:nvPr userDrawn="1"/>
        </p:nvSpPr>
        <p:spPr>
          <a:xfrm>
            <a:off x="9525000" y="-11"/>
            <a:ext cx="2014538" cy="685801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sp>
        <p:nvSpPr>
          <p:cNvPr id="29" name="Picture Placeholder 9">
            <a:extLst>
              <a:ext uri="{FF2B5EF4-FFF2-40B4-BE49-F238E27FC236}">
                <a16:creationId xmlns:a16="http://schemas.microsoft.com/office/drawing/2014/main" id="{415DF4DB-BAE3-C146-9DDF-2E1A64680F06}"/>
              </a:ext>
            </a:extLst>
          </p:cNvPr>
          <p:cNvSpPr>
            <a:spLocks noGrp="1"/>
          </p:cNvSpPr>
          <p:nvPr>
            <p:ph type="pic" sz="quarter" idx="16" hasCustomPrompt="1"/>
          </p:nvPr>
        </p:nvSpPr>
        <p:spPr>
          <a:xfrm>
            <a:off x="5167313" y="-11"/>
            <a:ext cx="4357687" cy="6858011"/>
          </a:xfrm>
          <a:solidFill>
            <a:schemeClr val="bg1">
              <a:lumMod val="95000"/>
            </a:schemeClr>
          </a:solidFill>
        </p:spPr>
        <p:txBody>
          <a:bodyPr anchor="ctr">
            <a:normAutofit/>
          </a:bodyPr>
          <a:lstStyle>
            <a:lvl1pPr marL="0" indent="0" algn="ctr">
              <a:buNone/>
              <a:defRPr sz="1500"/>
            </a:lvl1pPr>
          </a:lstStyle>
          <a:p>
            <a:r>
              <a:rPr lang="en-US" dirty="0"/>
              <a:t>Insert Image Here</a:t>
            </a:r>
          </a:p>
        </p:txBody>
      </p:sp>
      <p:grpSp>
        <p:nvGrpSpPr>
          <p:cNvPr id="23" name="Group 22">
            <a:extLst>
              <a:ext uri="{FF2B5EF4-FFF2-40B4-BE49-F238E27FC236}">
                <a16:creationId xmlns:a16="http://schemas.microsoft.com/office/drawing/2014/main" id="{5ACF3FAB-6520-FE48-8682-E399C8655A72}"/>
              </a:ext>
            </a:extLst>
          </p:cNvPr>
          <p:cNvGrpSpPr/>
          <p:nvPr userDrawn="1"/>
        </p:nvGrpSpPr>
        <p:grpSpPr>
          <a:xfrm flipH="1">
            <a:off x="321732" y="2523454"/>
            <a:ext cx="4519010" cy="3780333"/>
            <a:chOff x="143113" y="2095349"/>
            <a:chExt cx="3487500" cy="3054682"/>
          </a:xfrm>
        </p:grpSpPr>
        <p:sp>
          <p:nvSpPr>
            <p:cNvPr id="24" name="Freeform 23">
              <a:extLst>
                <a:ext uri="{FF2B5EF4-FFF2-40B4-BE49-F238E27FC236}">
                  <a16:creationId xmlns:a16="http://schemas.microsoft.com/office/drawing/2014/main" id="{CBF833D3-1133-284C-B7FF-C85D9E4BF888}"/>
                </a:ext>
              </a:extLst>
            </p:cNvPr>
            <p:cNvSpPr/>
            <p:nvPr/>
          </p:nvSpPr>
          <p:spPr>
            <a:xfrm rot="5400000">
              <a:off x="2245001" y="3764419"/>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dirty="0" err="1">
                <a:solidFill>
                  <a:schemeClr val="bg1"/>
                </a:solidFill>
              </a:endParaRPr>
            </a:p>
          </p:txBody>
        </p:sp>
        <p:cxnSp>
          <p:nvCxnSpPr>
            <p:cNvPr id="25" name="Straight Connector 24">
              <a:extLst>
                <a:ext uri="{FF2B5EF4-FFF2-40B4-BE49-F238E27FC236}">
                  <a16:creationId xmlns:a16="http://schemas.microsoft.com/office/drawing/2014/main" id="{98E8590B-B709-CB45-8693-77268DC05B52}"/>
                </a:ext>
              </a:extLst>
            </p:cNvPr>
            <p:cNvCxnSpPr>
              <a:cxnSpLocks/>
            </p:cNvCxnSpPr>
            <p:nvPr/>
          </p:nvCxnSpPr>
          <p:spPr>
            <a:xfrm flipH="1" flipV="1">
              <a:off x="3630613" y="2095349"/>
              <a:ext cx="0" cy="166879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632D90-92AF-8940-AB6C-EF55F6112D17}"/>
                </a:ext>
              </a:extLst>
            </p:cNvPr>
            <p:cNvCxnSpPr>
              <a:cxnSpLocks/>
            </p:cNvCxnSpPr>
            <p:nvPr/>
          </p:nvCxnSpPr>
          <p:spPr>
            <a:xfrm flipH="1">
              <a:off x="143113" y="5150031"/>
              <a:ext cx="2102164"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Text Placeholder 24">
            <a:extLst>
              <a:ext uri="{FF2B5EF4-FFF2-40B4-BE49-F238E27FC236}">
                <a16:creationId xmlns:a16="http://schemas.microsoft.com/office/drawing/2014/main" id="{8D2F768C-C631-5C44-807A-FF634C72AAB3}"/>
              </a:ext>
            </a:extLst>
          </p:cNvPr>
          <p:cNvSpPr>
            <a:spLocks noGrp="1"/>
          </p:cNvSpPr>
          <p:nvPr>
            <p:ph type="body" sz="quarter" idx="21" hasCustomPrompt="1"/>
          </p:nvPr>
        </p:nvSpPr>
        <p:spPr>
          <a:xfrm>
            <a:off x="1638300" y="5460028"/>
            <a:ext cx="3202442" cy="166199"/>
          </a:xfrm>
          <a:prstGeom prst="rect">
            <a:avLst/>
          </a:prstGeom>
        </p:spPr>
        <p:txBody>
          <a:bodyPr lIns="0" tIns="0" rIns="0" bIns="0" anchor="t">
            <a:spAutoFit/>
          </a:bodyPr>
          <a:lstStyle>
            <a:lvl1pPr marL="0" indent="0" algn="r">
              <a:buNone/>
              <a:defRPr sz="1200" b="1">
                <a:solidFill>
                  <a:schemeClr val="accent1"/>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dirty="0"/>
              <a:t>Name</a:t>
            </a:r>
          </a:p>
        </p:txBody>
      </p:sp>
      <p:sp>
        <p:nvSpPr>
          <p:cNvPr id="31" name="Text Placeholder 24">
            <a:extLst>
              <a:ext uri="{FF2B5EF4-FFF2-40B4-BE49-F238E27FC236}">
                <a16:creationId xmlns:a16="http://schemas.microsoft.com/office/drawing/2014/main" id="{8CDCD86C-20E8-F44C-B324-3EFDE0B1F4F9}"/>
              </a:ext>
            </a:extLst>
          </p:cNvPr>
          <p:cNvSpPr>
            <a:spLocks noGrp="1"/>
          </p:cNvSpPr>
          <p:nvPr>
            <p:ph type="body" sz="quarter" idx="22" hasCustomPrompt="1"/>
          </p:nvPr>
        </p:nvSpPr>
        <p:spPr>
          <a:xfrm>
            <a:off x="1638300" y="5740976"/>
            <a:ext cx="3202442" cy="166199"/>
          </a:xfrm>
          <a:prstGeom prst="rect">
            <a:avLst/>
          </a:prstGeom>
        </p:spPr>
        <p:txBody>
          <a:bodyPr lIns="0" tIns="0" rIns="0" bIns="0" anchor="t">
            <a:spAutoFit/>
          </a:bodyPr>
          <a:lstStyle>
            <a:lvl1pPr marL="0" indent="0" algn="r">
              <a:buNone/>
              <a:defRPr sz="1200">
                <a:solidFill>
                  <a:schemeClr val="accent1"/>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dirty="0"/>
              <a:t>POSITION AND COMPANY</a:t>
            </a:r>
          </a:p>
        </p:txBody>
      </p:sp>
      <p:sp>
        <p:nvSpPr>
          <p:cNvPr id="32" name="Text Placeholder 3">
            <a:extLst>
              <a:ext uri="{FF2B5EF4-FFF2-40B4-BE49-F238E27FC236}">
                <a16:creationId xmlns:a16="http://schemas.microsoft.com/office/drawing/2014/main" id="{EC433212-49F4-5F41-96BD-7DA1491EEEEA}"/>
              </a:ext>
            </a:extLst>
          </p:cNvPr>
          <p:cNvSpPr>
            <a:spLocks noGrp="1"/>
          </p:cNvSpPr>
          <p:nvPr>
            <p:ph type="body" sz="quarter" idx="25" hasCustomPrompt="1"/>
          </p:nvPr>
        </p:nvSpPr>
        <p:spPr>
          <a:xfrm>
            <a:off x="656166" y="2502553"/>
            <a:ext cx="4184577" cy="2636819"/>
          </a:xfrm>
          <a:prstGeom prst="rect">
            <a:avLst/>
          </a:prstGeom>
        </p:spPr>
        <p:txBody>
          <a:bodyPr vert="horz" wrap="square" lIns="0" tIns="0" rIns="0" bIns="0" rtlCol="0" anchor="t">
            <a:noAutofit/>
          </a:bodyPr>
          <a:lstStyle>
            <a:lvl1pPr marL="0" indent="0">
              <a:buNone/>
              <a:defRPr kumimoji="0" lang="en-US" sz="2133" u="none" strike="noStrike" kern="1000" cap="none" spc="0" normalizeH="0" dirty="0">
                <a:ln>
                  <a:noFill/>
                </a:ln>
                <a:solidFill>
                  <a:schemeClr val="accent1"/>
                </a:solidFill>
                <a:effectLst/>
                <a:uFillTx/>
                <a:latin typeface="+mj-lt"/>
                <a:sym typeface="Founders Grotesk"/>
              </a:defRPr>
            </a:lvl1pPr>
          </a:lstStyle>
          <a:p>
            <a:pPr lvl="0">
              <a:spcBef>
                <a:spcPct val="0"/>
              </a:spcBef>
              <a:buClrTx/>
              <a:buSzTx/>
              <a:buFontTx/>
              <a:tabLst/>
            </a:pPr>
            <a:r>
              <a:rPr lang="en-US" sz="2400" dirty="0"/>
              <a:t>Place your quote here. Place your quote here. Place your quote here. Place your quote here.</a:t>
            </a:r>
          </a:p>
        </p:txBody>
      </p:sp>
      <p:sp>
        <p:nvSpPr>
          <p:cNvPr id="33" name="Text Placeholder 10">
            <a:extLst>
              <a:ext uri="{FF2B5EF4-FFF2-40B4-BE49-F238E27FC236}">
                <a16:creationId xmlns:a16="http://schemas.microsoft.com/office/drawing/2014/main" id="{0AAE3EAD-AC52-D74B-875A-21E7DE1E8ACB}"/>
              </a:ext>
            </a:extLst>
          </p:cNvPr>
          <p:cNvSpPr>
            <a:spLocks noGrp="1"/>
          </p:cNvSpPr>
          <p:nvPr>
            <p:ph type="body" sz="quarter" idx="27" hasCustomPrompt="1"/>
          </p:nvPr>
        </p:nvSpPr>
        <p:spPr>
          <a:xfrm>
            <a:off x="9810625" y="2958356"/>
            <a:ext cx="1384301" cy="646331"/>
          </a:xfrm>
        </p:spPr>
        <p:txBody>
          <a:bodyPr>
            <a:spAutoFit/>
          </a:bodyPr>
          <a:lstStyle>
            <a:lvl1pPr marL="0" indent="0" algn="ctr">
              <a:buNone/>
              <a:defRPr sz="4000">
                <a:solidFill>
                  <a:schemeClr val="bg1"/>
                </a:solidFill>
                <a:latin typeface="Consolas" panose="020B0609020204030204" pitchFamily="49" charset="0"/>
                <a:cs typeface="Consolas" panose="020B0609020204030204" pitchFamily="49" charset="0"/>
              </a:defRPr>
            </a:lvl1pPr>
            <a:lvl2pPr>
              <a:defRPr sz="1400">
                <a:solidFill>
                  <a:schemeClr val="bg1"/>
                </a:solidFill>
                <a:latin typeface="Consolas" panose="020B0609020204030204" pitchFamily="49" charset="0"/>
                <a:cs typeface="Consolas" panose="020B0609020204030204" pitchFamily="49" charset="0"/>
              </a:defRPr>
            </a:lvl2pPr>
            <a:lvl3pPr>
              <a:defRPr sz="1400">
                <a:solidFill>
                  <a:schemeClr val="bg1"/>
                </a:solidFill>
                <a:latin typeface="Consolas" panose="020B0609020204030204" pitchFamily="49" charset="0"/>
                <a:cs typeface="Consolas" panose="020B0609020204030204" pitchFamily="49" charset="0"/>
              </a:defRPr>
            </a:lvl3pPr>
            <a:lvl4pPr>
              <a:defRPr sz="1400">
                <a:solidFill>
                  <a:schemeClr val="bg1"/>
                </a:solidFill>
                <a:latin typeface="Consolas" panose="020B0609020204030204" pitchFamily="49" charset="0"/>
                <a:cs typeface="Consolas" panose="020B0609020204030204" pitchFamily="49" charset="0"/>
              </a:defRPr>
            </a:lvl4pPr>
            <a:lvl5pPr>
              <a:defRPr sz="1400">
                <a:solidFill>
                  <a:schemeClr val="bg1"/>
                </a:solidFill>
                <a:latin typeface="Consolas" panose="020B0609020204030204" pitchFamily="49" charset="0"/>
                <a:cs typeface="Consolas" panose="020B0609020204030204" pitchFamily="49" charset="0"/>
              </a:defRPr>
            </a:lvl5pPr>
          </a:lstStyle>
          <a:p>
            <a:pPr lvl="0"/>
            <a:r>
              <a:rPr lang="en-US" dirty="0"/>
              <a:t>XX%</a:t>
            </a:r>
          </a:p>
        </p:txBody>
      </p:sp>
      <p:sp>
        <p:nvSpPr>
          <p:cNvPr id="37" name="Text Placeholder 10">
            <a:extLst>
              <a:ext uri="{FF2B5EF4-FFF2-40B4-BE49-F238E27FC236}">
                <a16:creationId xmlns:a16="http://schemas.microsoft.com/office/drawing/2014/main" id="{1D900F4D-0479-4243-8B14-B4008407E621}"/>
              </a:ext>
            </a:extLst>
          </p:cNvPr>
          <p:cNvSpPr>
            <a:spLocks noGrp="1"/>
          </p:cNvSpPr>
          <p:nvPr>
            <p:ph type="body" sz="quarter" idx="30" hasCustomPrompt="1"/>
          </p:nvPr>
        </p:nvSpPr>
        <p:spPr>
          <a:xfrm>
            <a:off x="9810625" y="3604687"/>
            <a:ext cx="1384301" cy="286232"/>
          </a:xfrm>
        </p:spPr>
        <p:txBody>
          <a:bodyPr>
            <a:spAutoFit/>
          </a:bodyPr>
          <a:lstStyle>
            <a:lvl1pPr marL="0" indent="0" algn="ctr">
              <a:buNone/>
              <a:defRPr sz="1400">
                <a:solidFill>
                  <a:schemeClr val="bg1"/>
                </a:solidFill>
                <a:latin typeface="Consolas" panose="020B0609020204030204" pitchFamily="49" charset="0"/>
                <a:cs typeface="Consolas" panose="020B0609020204030204" pitchFamily="49" charset="0"/>
              </a:defRPr>
            </a:lvl1pPr>
            <a:lvl2pPr>
              <a:defRPr sz="1400">
                <a:solidFill>
                  <a:schemeClr val="bg1"/>
                </a:solidFill>
                <a:latin typeface="Consolas" panose="020B0609020204030204" pitchFamily="49" charset="0"/>
                <a:cs typeface="Consolas" panose="020B0609020204030204" pitchFamily="49" charset="0"/>
              </a:defRPr>
            </a:lvl2pPr>
            <a:lvl3pPr>
              <a:defRPr sz="1400">
                <a:solidFill>
                  <a:schemeClr val="bg1"/>
                </a:solidFill>
                <a:latin typeface="Consolas" panose="020B0609020204030204" pitchFamily="49" charset="0"/>
                <a:cs typeface="Consolas" panose="020B0609020204030204" pitchFamily="49" charset="0"/>
              </a:defRPr>
            </a:lvl3pPr>
            <a:lvl4pPr>
              <a:defRPr sz="1400">
                <a:solidFill>
                  <a:schemeClr val="bg1"/>
                </a:solidFill>
                <a:latin typeface="Consolas" panose="020B0609020204030204" pitchFamily="49" charset="0"/>
                <a:cs typeface="Consolas" panose="020B0609020204030204" pitchFamily="49" charset="0"/>
              </a:defRPr>
            </a:lvl4pPr>
            <a:lvl5pPr>
              <a:defRPr sz="1400">
                <a:solidFill>
                  <a:schemeClr val="bg1"/>
                </a:solidFill>
                <a:latin typeface="Consolas" panose="020B0609020204030204" pitchFamily="49" charset="0"/>
                <a:cs typeface="Consolas" panose="020B0609020204030204" pitchFamily="49" charset="0"/>
              </a:defRPr>
            </a:lvl5pPr>
          </a:lstStyle>
          <a:p>
            <a:pPr lvl="0"/>
            <a:r>
              <a:rPr lang="en-US" dirty="0"/>
              <a:t>INCREASE</a:t>
            </a:r>
          </a:p>
        </p:txBody>
      </p:sp>
      <p:sp>
        <p:nvSpPr>
          <p:cNvPr id="38" name="Text Placeholder 10">
            <a:extLst>
              <a:ext uri="{FF2B5EF4-FFF2-40B4-BE49-F238E27FC236}">
                <a16:creationId xmlns:a16="http://schemas.microsoft.com/office/drawing/2014/main" id="{8902F001-AA3D-5048-87FF-5868A4D40FFF}"/>
              </a:ext>
            </a:extLst>
          </p:cNvPr>
          <p:cNvSpPr>
            <a:spLocks noGrp="1"/>
          </p:cNvSpPr>
          <p:nvPr>
            <p:ph type="body" sz="quarter" idx="31" hasCustomPrompt="1"/>
          </p:nvPr>
        </p:nvSpPr>
        <p:spPr>
          <a:xfrm>
            <a:off x="9810625" y="329297"/>
            <a:ext cx="1384301" cy="646331"/>
          </a:xfrm>
        </p:spPr>
        <p:txBody>
          <a:bodyPr>
            <a:spAutoFit/>
          </a:bodyPr>
          <a:lstStyle>
            <a:lvl1pPr marL="0" indent="0" algn="ctr">
              <a:buNone/>
              <a:defRPr sz="4000">
                <a:solidFill>
                  <a:schemeClr val="bg1"/>
                </a:solidFill>
                <a:latin typeface="Consolas" panose="020B0609020204030204" pitchFamily="49" charset="0"/>
                <a:cs typeface="Consolas" panose="020B0609020204030204" pitchFamily="49" charset="0"/>
              </a:defRPr>
            </a:lvl1pPr>
            <a:lvl2pPr>
              <a:defRPr sz="1400">
                <a:solidFill>
                  <a:schemeClr val="bg1"/>
                </a:solidFill>
                <a:latin typeface="Consolas" panose="020B0609020204030204" pitchFamily="49" charset="0"/>
                <a:cs typeface="Consolas" panose="020B0609020204030204" pitchFamily="49" charset="0"/>
              </a:defRPr>
            </a:lvl2pPr>
            <a:lvl3pPr>
              <a:defRPr sz="1400">
                <a:solidFill>
                  <a:schemeClr val="bg1"/>
                </a:solidFill>
                <a:latin typeface="Consolas" panose="020B0609020204030204" pitchFamily="49" charset="0"/>
                <a:cs typeface="Consolas" panose="020B0609020204030204" pitchFamily="49" charset="0"/>
              </a:defRPr>
            </a:lvl3pPr>
            <a:lvl4pPr>
              <a:defRPr sz="1400">
                <a:solidFill>
                  <a:schemeClr val="bg1"/>
                </a:solidFill>
                <a:latin typeface="Consolas" panose="020B0609020204030204" pitchFamily="49" charset="0"/>
                <a:cs typeface="Consolas" panose="020B0609020204030204" pitchFamily="49" charset="0"/>
              </a:defRPr>
            </a:lvl4pPr>
            <a:lvl5pPr>
              <a:defRPr sz="1400">
                <a:solidFill>
                  <a:schemeClr val="bg1"/>
                </a:solidFill>
                <a:latin typeface="Consolas" panose="020B0609020204030204" pitchFamily="49" charset="0"/>
                <a:cs typeface="Consolas" panose="020B0609020204030204" pitchFamily="49" charset="0"/>
              </a:defRPr>
            </a:lvl5pPr>
          </a:lstStyle>
          <a:p>
            <a:pPr lvl="0"/>
            <a:r>
              <a:rPr lang="en-US" dirty="0"/>
              <a:t>XX%</a:t>
            </a:r>
          </a:p>
        </p:txBody>
      </p:sp>
      <p:sp>
        <p:nvSpPr>
          <p:cNvPr id="39" name="Text Placeholder 10">
            <a:extLst>
              <a:ext uri="{FF2B5EF4-FFF2-40B4-BE49-F238E27FC236}">
                <a16:creationId xmlns:a16="http://schemas.microsoft.com/office/drawing/2014/main" id="{EA0B23A3-3C32-D64B-9EAB-044290273831}"/>
              </a:ext>
            </a:extLst>
          </p:cNvPr>
          <p:cNvSpPr>
            <a:spLocks noGrp="1"/>
          </p:cNvSpPr>
          <p:nvPr>
            <p:ph type="body" sz="quarter" idx="32" hasCustomPrompt="1"/>
          </p:nvPr>
        </p:nvSpPr>
        <p:spPr>
          <a:xfrm>
            <a:off x="9810625" y="975628"/>
            <a:ext cx="1384301" cy="286232"/>
          </a:xfrm>
        </p:spPr>
        <p:txBody>
          <a:bodyPr>
            <a:spAutoFit/>
          </a:bodyPr>
          <a:lstStyle>
            <a:lvl1pPr marL="0" indent="0" algn="ctr">
              <a:buNone/>
              <a:defRPr sz="1400">
                <a:solidFill>
                  <a:schemeClr val="bg1"/>
                </a:solidFill>
                <a:latin typeface="Consolas" panose="020B0609020204030204" pitchFamily="49" charset="0"/>
                <a:cs typeface="Consolas" panose="020B0609020204030204" pitchFamily="49" charset="0"/>
              </a:defRPr>
            </a:lvl1pPr>
            <a:lvl2pPr>
              <a:defRPr sz="1400">
                <a:solidFill>
                  <a:schemeClr val="bg1"/>
                </a:solidFill>
                <a:latin typeface="Consolas" panose="020B0609020204030204" pitchFamily="49" charset="0"/>
                <a:cs typeface="Consolas" panose="020B0609020204030204" pitchFamily="49" charset="0"/>
              </a:defRPr>
            </a:lvl2pPr>
            <a:lvl3pPr>
              <a:defRPr sz="1400">
                <a:solidFill>
                  <a:schemeClr val="bg1"/>
                </a:solidFill>
                <a:latin typeface="Consolas" panose="020B0609020204030204" pitchFamily="49" charset="0"/>
                <a:cs typeface="Consolas" panose="020B0609020204030204" pitchFamily="49" charset="0"/>
              </a:defRPr>
            </a:lvl3pPr>
            <a:lvl4pPr>
              <a:defRPr sz="1400">
                <a:solidFill>
                  <a:schemeClr val="bg1"/>
                </a:solidFill>
                <a:latin typeface="Consolas" panose="020B0609020204030204" pitchFamily="49" charset="0"/>
                <a:cs typeface="Consolas" panose="020B0609020204030204" pitchFamily="49" charset="0"/>
              </a:defRPr>
            </a:lvl4pPr>
            <a:lvl5pPr>
              <a:defRPr sz="1400">
                <a:solidFill>
                  <a:schemeClr val="bg1"/>
                </a:solidFill>
                <a:latin typeface="Consolas" panose="020B0609020204030204" pitchFamily="49" charset="0"/>
                <a:cs typeface="Consolas" panose="020B0609020204030204" pitchFamily="49" charset="0"/>
              </a:defRPr>
            </a:lvl5pPr>
          </a:lstStyle>
          <a:p>
            <a:pPr lvl="0"/>
            <a:r>
              <a:rPr lang="en-US" dirty="0"/>
              <a:t>INCREASE</a:t>
            </a:r>
          </a:p>
        </p:txBody>
      </p:sp>
      <p:sp>
        <p:nvSpPr>
          <p:cNvPr id="40" name="Text Placeholder 10">
            <a:extLst>
              <a:ext uri="{FF2B5EF4-FFF2-40B4-BE49-F238E27FC236}">
                <a16:creationId xmlns:a16="http://schemas.microsoft.com/office/drawing/2014/main" id="{AAD16678-839E-D54E-AA26-4D2841377FDA}"/>
              </a:ext>
            </a:extLst>
          </p:cNvPr>
          <p:cNvSpPr>
            <a:spLocks noGrp="1"/>
          </p:cNvSpPr>
          <p:nvPr>
            <p:ph type="body" sz="quarter" idx="33" hasCustomPrompt="1"/>
          </p:nvPr>
        </p:nvSpPr>
        <p:spPr>
          <a:xfrm>
            <a:off x="9810625" y="5596140"/>
            <a:ext cx="1384301" cy="646331"/>
          </a:xfrm>
        </p:spPr>
        <p:txBody>
          <a:bodyPr>
            <a:spAutoFit/>
          </a:bodyPr>
          <a:lstStyle>
            <a:lvl1pPr marL="0" indent="0" algn="ctr">
              <a:buNone/>
              <a:defRPr sz="4000">
                <a:solidFill>
                  <a:schemeClr val="bg1"/>
                </a:solidFill>
                <a:latin typeface="Consolas" panose="020B0609020204030204" pitchFamily="49" charset="0"/>
                <a:cs typeface="Consolas" panose="020B0609020204030204" pitchFamily="49" charset="0"/>
              </a:defRPr>
            </a:lvl1pPr>
            <a:lvl2pPr>
              <a:defRPr sz="1400">
                <a:solidFill>
                  <a:schemeClr val="bg1"/>
                </a:solidFill>
                <a:latin typeface="Consolas" panose="020B0609020204030204" pitchFamily="49" charset="0"/>
                <a:cs typeface="Consolas" panose="020B0609020204030204" pitchFamily="49" charset="0"/>
              </a:defRPr>
            </a:lvl2pPr>
            <a:lvl3pPr>
              <a:defRPr sz="1400">
                <a:solidFill>
                  <a:schemeClr val="bg1"/>
                </a:solidFill>
                <a:latin typeface="Consolas" panose="020B0609020204030204" pitchFamily="49" charset="0"/>
                <a:cs typeface="Consolas" panose="020B0609020204030204" pitchFamily="49" charset="0"/>
              </a:defRPr>
            </a:lvl3pPr>
            <a:lvl4pPr>
              <a:defRPr sz="1400">
                <a:solidFill>
                  <a:schemeClr val="bg1"/>
                </a:solidFill>
                <a:latin typeface="Consolas" panose="020B0609020204030204" pitchFamily="49" charset="0"/>
                <a:cs typeface="Consolas" panose="020B0609020204030204" pitchFamily="49" charset="0"/>
              </a:defRPr>
            </a:lvl4pPr>
            <a:lvl5pPr>
              <a:defRPr sz="1400">
                <a:solidFill>
                  <a:schemeClr val="bg1"/>
                </a:solidFill>
                <a:latin typeface="Consolas" panose="020B0609020204030204" pitchFamily="49" charset="0"/>
                <a:cs typeface="Consolas" panose="020B0609020204030204" pitchFamily="49" charset="0"/>
              </a:defRPr>
            </a:lvl5pPr>
          </a:lstStyle>
          <a:p>
            <a:pPr lvl="0"/>
            <a:r>
              <a:rPr lang="en-US" dirty="0"/>
              <a:t>XX%</a:t>
            </a:r>
          </a:p>
        </p:txBody>
      </p:sp>
      <p:sp>
        <p:nvSpPr>
          <p:cNvPr id="41" name="Text Placeholder 10">
            <a:extLst>
              <a:ext uri="{FF2B5EF4-FFF2-40B4-BE49-F238E27FC236}">
                <a16:creationId xmlns:a16="http://schemas.microsoft.com/office/drawing/2014/main" id="{CEFDDE33-1B3E-6E4F-929B-2901AA2C85A6}"/>
              </a:ext>
            </a:extLst>
          </p:cNvPr>
          <p:cNvSpPr>
            <a:spLocks noGrp="1"/>
          </p:cNvSpPr>
          <p:nvPr>
            <p:ph type="body" sz="quarter" idx="34" hasCustomPrompt="1"/>
          </p:nvPr>
        </p:nvSpPr>
        <p:spPr>
          <a:xfrm>
            <a:off x="9810625" y="6242471"/>
            <a:ext cx="1384301" cy="286232"/>
          </a:xfrm>
        </p:spPr>
        <p:txBody>
          <a:bodyPr>
            <a:spAutoFit/>
          </a:bodyPr>
          <a:lstStyle>
            <a:lvl1pPr marL="0" indent="0" algn="ctr">
              <a:buNone/>
              <a:defRPr sz="1400">
                <a:solidFill>
                  <a:schemeClr val="bg1"/>
                </a:solidFill>
                <a:latin typeface="Consolas" panose="020B0609020204030204" pitchFamily="49" charset="0"/>
                <a:cs typeface="Consolas" panose="020B0609020204030204" pitchFamily="49" charset="0"/>
              </a:defRPr>
            </a:lvl1pPr>
            <a:lvl2pPr>
              <a:defRPr sz="1400">
                <a:solidFill>
                  <a:schemeClr val="bg1"/>
                </a:solidFill>
                <a:latin typeface="Consolas" panose="020B0609020204030204" pitchFamily="49" charset="0"/>
                <a:cs typeface="Consolas" panose="020B0609020204030204" pitchFamily="49" charset="0"/>
              </a:defRPr>
            </a:lvl2pPr>
            <a:lvl3pPr>
              <a:defRPr sz="1400">
                <a:solidFill>
                  <a:schemeClr val="bg1"/>
                </a:solidFill>
                <a:latin typeface="Consolas" panose="020B0609020204030204" pitchFamily="49" charset="0"/>
                <a:cs typeface="Consolas" panose="020B0609020204030204" pitchFamily="49" charset="0"/>
              </a:defRPr>
            </a:lvl3pPr>
            <a:lvl4pPr>
              <a:defRPr sz="1400">
                <a:solidFill>
                  <a:schemeClr val="bg1"/>
                </a:solidFill>
                <a:latin typeface="Consolas" panose="020B0609020204030204" pitchFamily="49" charset="0"/>
                <a:cs typeface="Consolas" panose="020B0609020204030204" pitchFamily="49" charset="0"/>
              </a:defRPr>
            </a:lvl4pPr>
            <a:lvl5pPr>
              <a:defRPr sz="1400">
                <a:solidFill>
                  <a:schemeClr val="bg1"/>
                </a:solidFill>
                <a:latin typeface="Consolas" panose="020B0609020204030204" pitchFamily="49" charset="0"/>
                <a:cs typeface="Consolas" panose="020B0609020204030204" pitchFamily="49" charset="0"/>
              </a:defRPr>
            </a:lvl5pPr>
          </a:lstStyle>
          <a:p>
            <a:pPr lvl="0"/>
            <a:r>
              <a:rPr lang="en-US" dirty="0"/>
              <a:t>INCREASE</a:t>
            </a:r>
          </a:p>
        </p:txBody>
      </p:sp>
      <p:sp>
        <p:nvSpPr>
          <p:cNvPr id="34" name="Text Placeholder 15">
            <a:extLst>
              <a:ext uri="{FF2B5EF4-FFF2-40B4-BE49-F238E27FC236}">
                <a16:creationId xmlns:a16="http://schemas.microsoft.com/office/drawing/2014/main" id="{BED079A4-A9DD-2C4F-9AEF-399CB88C543B}"/>
              </a:ext>
            </a:extLst>
          </p:cNvPr>
          <p:cNvSpPr>
            <a:spLocks noGrp="1"/>
          </p:cNvSpPr>
          <p:nvPr>
            <p:ph type="body" sz="quarter" idx="12" hasCustomPrompt="1"/>
          </p:nvPr>
        </p:nvSpPr>
        <p:spPr>
          <a:xfrm>
            <a:off x="985444" y="325438"/>
            <a:ext cx="3198077" cy="258532"/>
          </a:xfrm>
        </p:spPr>
        <p:txBody>
          <a:bodyPr wrap="square" anchor="t">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35" name="Title 1">
            <a:extLst>
              <a:ext uri="{FF2B5EF4-FFF2-40B4-BE49-F238E27FC236}">
                <a16:creationId xmlns:a16="http://schemas.microsoft.com/office/drawing/2014/main" id="{AFDED271-4FB0-5B4C-8B21-B30DB199E085}"/>
              </a:ext>
            </a:extLst>
          </p:cNvPr>
          <p:cNvSpPr>
            <a:spLocks noGrp="1"/>
          </p:cNvSpPr>
          <p:nvPr>
            <p:ph type="title" hasCustomPrompt="1"/>
          </p:nvPr>
        </p:nvSpPr>
        <p:spPr>
          <a:xfrm>
            <a:off x="357584" y="695225"/>
            <a:ext cx="4484570" cy="1089529"/>
          </a:xfrm>
        </p:spPr>
        <p:txBody>
          <a:bodyPr lIns="0" rIns="0"/>
          <a:lstStyle/>
          <a:p>
            <a:r>
              <a:rPr lang="en-US" dirty="0"/>
              <a:t>Customer Story Heading</a:t>
            </a:r>
          </a:p>
        </p:txBody>
      </p:sp>
    </p:spTree>
    <p:extLst>
      <p:ext uri="{BB962C8B-B14F-4D97-AF65-F5344CB8AC3E}">
        <p14:creationId xmlns:p14="http://schemas.microsoft.com/office/powerpoint/2010/main" val="25461195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Story with 1 Box and 1 Horizontal Imag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2F032E7-F431-B74F-BA39-9E9DCFD591D8}"/>
              </a:ext>
            </a:extLst>
          </p:cNvPr>
          <p:cNvSpPr>
            <a:spLocks noGrp="1"/>
          </p:cNvSpPr>
          <p:nvPr>
            <p:ph type="pic" sz="quarter" idx="16" hasCustomPrompt="1"/>
          </p:nvPr>
        </p:nvSpPr>
        <p:spPr>
          <a:xfrm>
            <a:off x="0" y="1"/>
            <a:ext cx="12206287" cy="2817444"/>
          </a:xfrm>
          <a:custGeom>
            <a:avLst/>
            <a:gdLst>
              <a:gd name="connsiteX0" fmla="*/ 1302341 w 12206287"/>
              <a:gd name="connsiteY0" fmla="*/ 0 h 2817444"/>
              <a:gd name="connsiteX1" fmla="*/ 12206287 w 12206287"/>
              <a:gd name="connsiteY1" fmla="*/ 0 h 2817444"/>
              <a:gd name="connsiteX2" fmla="*/ 12206287 w 12206287"/>
              <a:gd name="connsiteY2" fmla="*/ 2817444 h 2817444"/>
              <a:gd name="connsiteX3" fmla="*/ 0 w 12206287"/>
              <a:gd name="connsiteY3" fmla="*/ 2817444 h 2817444"/>
              <a:gd name="connsiteX4" fmla="*/ 0 w 12206287"/>
              <a:gd name="connsiteY4" fmla="*/ 1107183 h 2817444"/>
              <a:gd name="connsiteX5" fmla="*/ 1302341 w 12206287"/>
              <a:gd name="connsiteY5" fmla="*/ 1107183 h 28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6287" h="2817444">
                <a:moveTo>
                  <a:pt x="1302341" y="0"/>
                </a:moveTo>
                <a:lnTo>
                  <a:pt x="12206287" y="0"/>
                </a:lnTo>
                <a:lnTo>
                  <a:pt x="12206287" y="2817444"/>
                </a:lnTo>
                <a:lnTo>
                  <a:pt x="0" y="2817444"/>
                </a:lnTo>
                <a:lnTo>
                  <a:pt x="0" y="1107183"/>
                </a:lnTo>
                <a:lnTo>
                  <a:pt x="1302341" y="1107183"/>
                </a:lnTo>
                <a:close/>
              </a:path>
            </a:pathLst>
          </a:custGeom>
          <a:solidFill>
            <a:schemeClr val="bg1">
              <a:lumMod val="95000"/>
            </a:schemeClr>
          </a:solidFill>
        </p:spPr>
        <p:txBody>
          <a:bodyPr wrap="square" anchor="ctr">
            <a:noAutofit/>
          </a:bodyPr>
          <a:lstStyle>
            <a:lvl1pPr marL="0" indent="0" algn="ctr">
              <a:buNone/>
              <a:defRPr sz="1500"/>
            </a:lvl1pPr>
          </a:lstStyle>
          <a:p>
            <a:r>
              <a:rPr lang="en-US" dirty="0"/>
              <a:t>Insert Image Here</a:t>
            </a:r>
          </a:p>
        </p:txBody>
      </p:sp>
      <p:grpSp>
        <p:nvGrpSpPr>
          <p:cNvPr id="7" name="Group 6">
            <a:extLst>
              <a:ext uri="{FF2B5EF4-FFF2-40B4-BE49-F238E27FC236}">
                <a16:creationId xmlns:a16="http://schemas.microsoft.com/office/drawing/2014/main" id="{18385CF0-D61E-DE47-8C11-425839DA03F9}"/>
              </a:ext>
            </a:extLst>
          </p:cNvPr>
          <p:cNvGrpSpPr/>
          <p:nvPr userDrawn="1"/>
        </p:nvGrpSpPr>
        <p:grpSpPr>
          <a:xfrm>
            <a:off x="0" y="0"/>
            <a:ext cx="1302341" cy="1107184"/>
            <a:chOff x="0" y="0"/>
            <a:chExt cx="976756" cy="830388"/>
          </a:xfrm>
        </p:grpSpPr>
        <p:sp>
          <p:nvSpPr>
            <p:cNvPr id="9" name="Rectangle 8">
              <a:extLst>
                <a:ext uri="{FF2B5EF4-FFF2-40B4-BE49-F238E27FC236}">
                  <a16:creationId xmlns:a16="http://schemas.microsoft.com/office/drawing/2014/main" id="{E3BC3C90-1ED5-6748-9D2C-6B78E7326AD6}"/>
                </a:ext>
              </a:extLst>
            </p:cNvPr>
            <p:cNvSpPr/>
            <p:nvPr/>
          </p:nvSpPr>
          <p:spPr>
            <a:xfrm>
              <a:off x="0" y="0"/>
              <a:ext cx="976756" cy="830388"/>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pic>
          <p:nvPicPr>
            <p:cNvPr id="10" name="Image">
              <a:extLst>
                <a:ext uri="{FF2B5EF4-FFF2-40B4-BE49-F238E27FC236}">
                  <a16:creationId xmlns:a16="http://schemas.microsoft.com/office/drawing/2014/main" id="{E60F496C-D733-E64A-8C75-A0D7FCD73C0A}"/>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
        <p:nvSpPr>
          <p:cNvPr id="17" name="Freeform 16">
            <a:extLst>
              <a:ext uri="{FF2B5EF4-FFF2-40B4-BE49-F238E27FC236}">
                <a16:creationId xmlns:a16="http://schemas.microsoft.com/office/drawing/2014/main" id="{3E27C77C-7156-2C4A-9EAC-98423CA044FC}"/>
              </a:ext>
            </a:extLst>
          </p:cNvPr>
          <p:cNvSpPr/>
          <p:nvPr userDrawn="1"/>
        </p:nvSpPr>
        <p:spPr>
          <a:xfrm rot="16200000" flipH="1">
            <a:off x="380470" y="4955611"/>
            <a:ext cx="1513939" cy="1622941"/>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1"/>
              </a:solidFill>
            </a:endParaRPr>
          </a:p>
        </p:txBody>
      </p:sp>
      <p:sp>
        <p:nvSpPr>
          <p:cNvPr id="24" name="Title 1">
            <a:extLst>
              <a:ext uri="{FF2B5EF4-FFF2-40B4-BE49-F238E27FC236}">
                <a16:creationId xmlns:a16="http://schemas.microsoft.com/office/drawing/2014/main" id="{8F559A4B-5BE6-9A4D-A68D-D8F0DA5F6D6C}"/>
              </a:ext>
            </a:extLst>
          </p:cNvPr>
          <p:cNvSpPr>
            <a:spLocks noGrp="1"/>
          </p:cNvSpPr>
          <p:nvPr>
            <p:ph type="title" hasCustomPrompt="1"/>
          </p:nvPr>
        </p:nvSpPr>
        <p:spPr>
          <a:xfrm>
            <a:off x="982129" y="3472480"/>
            <a:ext cx="10228795" cy="639612"/>
          </a:xfrm>
        </p:spPr>
        <p:txBody>
          <a:bodyPr lIns="0" rIns="0"/>
          <a:lstStyle/>
          <a:p>
            <a:r>
              <a:rPr lang="en-US" dirty="0"/>
              <a:t>Customer Story Heading</a:t>
            </a:r>
          </a:p>
        </p:txBody>
      </p:sp>
      <p:sp>
        <p:nvSpPr>
          <p:cNvPr id="25" name="Content Placeholder 9">
            <a:extLst>
              <a:ext uri="{FF2B5EF4-FFF2-40B4-BE49-F238E27FC236}">
                <a16:creationId xmlns:a16="http://schemas.microsoft.com/office/drawing/2014/main" id="{3D538650-8E86-BC4F-BF98-494B6C8FB05D}"/>
              </a:ext>
            </a:extLst>
          </p:cNvPr>
          <p:cNvSpPr>
            <a:spLocks noGrp="1"/>
          </p:cNvSpPr>
          <p:nvPr>
            <p:ph sz="quarter" idx="10"/>
          </p:nvPr>
        </p:nvSpPr>
        <p:spPr>
          <a:xfrm>
            <a:off x="984251" y="4254447"/>
            <a:ext cx="10226674" cy="1947916"/>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5">
            <a:extLst>
              <a:ext uri="{FF2B5EF4-FFF2-40B4-BE49-F238E27FC236}">
                <a16:creationId xmlns:a16="http://schemas.microsoft.com/office/drawing/2014/main" id="{28647842-0B44-B14F-A88D-72EA68C69F08}"/>
              </a:ext>
            </a:extLst>
          </p:cNvPr>
          <p:cNvSpPr>
            <a:spLocks noGrp="1"/>
          </p:cNvSpPr>
          <p:nvPr>
            <p:ph type="body" sz="quarter" idx="12" hasCustomPrompt="1"/>
          </p:nvPr>
        </p:nvSpPr>
        <p:spPr>
          <a:xfrm>
            <a:off x="985444" y="3089002"/>
            <a:ext cx="10225481" cy="258532"/>
          </a:xfrm>
        </p:spPr>
        <p:txBody>
          <a:bodyPr wrap="square" anchor="t">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11" name="Rectangle 10">
            <a:extLst>
              <a:ext uri="{FF2B5EF4-FFF2-40B4-BE49-F238E27FC236}">
                <a16:creationId xmlns:a16="http://schemas.microsoft.com/office/drawing/2014/main" id="{90867F8F-D3E9-0640-B07A-32F7FD14F308}"/>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tx1"/>
                </a:solidFill>
              </a:rPr>
              <a:t>ni.com</a:t>
            </a:r>
          </a:p>
        </p:txBody>
      </p:sp>
    </p:spTree>
    <p:extLst>
      <p:ext uri="{BB962C8B-B14F-4D97-AF65-F5344CB8AC3E}">
        <p14:creationId xmlns:p14="http://schemas.microsoft.com/office/powerpoint/2010/main" val="6825192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Story with 1 Quote and 1 Horizontal Imag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2F032E7-F431-B74F-BA39-9E9DCFD591D8}"/>
              </a:ext>
            </a:extLst>
          </p:cNvPr>
          <p:cNvSpPr>
            <a:spLocks noGrp="1"/>
          </p:cNvSpPr>
          <p:nvPr>
            <p:ph type="pic" sz="quarter" idx="16" hasCustomPrompt="1"/>
          </p:nvPr>
        </p:nvSpPr>
        <p:spPr>
          <a:xfrm>
            <a:off x="0" y="1"/>
            <a:ext cx="12206287" cy="2817444"/>
          </a:xfrm>
          <a:custGeom>
            <a:avLst/>
            <a:gdLst>
              <a:gd name="connsiteX0" fmla="*/ 1302341 w 12206287"/>
              <a:gd name="connsiteY0" fmla="*/ 0 h 2817444"/>
              <a:gd name="connsiteX1" fmla="*/ 12206287 w 12206287"/>
              <a:gd name="connsiteY1" fmla="*/ 0 h 2817444"/>
              <a:gd name="connsiteX2" fmla="*/ 12206287 w 12206287"/>
              <a:gd name="connsiteY2" fmla="*/ 2817444 h 2817444"/>
              <a:gd name="connsiteX3" fmla="*/ 0 w 12206287"/>
              <a:gd name="connsiteY3" fmla="*/ 2817444 h 2817444"/>
              <a:gd name="connsiteX4" fmla="*/ 0 w 12206287"/>
              <a:gd name="connsiteY4" fmla="*/ 1107183 h 2817444"/>
              <a:gd name="connsiteX5" fmla="*/ 1302341 w 12206287"/>
              <a:gd name="connsiteY5" fmla="*/ 1107183 h 28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6287" h="2817444">
                <a:moveTo>
                  <a:pt x="1302341" y="0"/>
                </a:moveTo>
                <a:lnTo>
                  <a:pt x="12206287" y="0"/>
                </a:lnTo>
                <a:lnTo>
                  <a:pt x="12206287" y="2817444"/>
                </a:lnTo>
                <a:lnTo>
                  <a:pt x="0" y="2817444"/>
                </a:lnTo>
                <a:lnTo>
                  <a:pt x="0" y="1107183"/>
                </a:lnTo>
                <a:lnTo>
                  <a:pt x="1302341" y="1107183"/>
                </a:lnTo>
                <a:close/>
              </a:path>
            </a:pathLst>
          </a:custGeom>
          <a:solidFill>
            <a:schemeClr val="bg1">
              <a:lumMod val="95000"/>
            </a:schemeClr>
          </a:solidFill>
        </p:spPr>
        <p:txBody>
          <a:bodyPr wrap="square" anchor="ctr">
            <a:noAutofit/>
          </a:bodyPr>
          <a:lstStyle>
            <a:lvl1pPr marL="0" indent="0" algn="ctr">
              <a:buNone/>
              <a:defRPr sz="1500"/>
            </a:lvl1pPr>
          </a:lstStyle>
          <a:p>
            <a:r>
              <a:rPr lang="en-US" dirty="0"/>
              <a:t>Insert Image Here</a:t>
            </a:r>
          </a:p>
        </p:txBody>
      </p:sp>
      <p:sp>
        <p:nvSpPr>
          <p:cNvPr id="24" name="Title 1">
            <a:extLst>
              <a:ext uri="{FF2B5EF4-FFF2-40B4-BE49-F238E27FC236}">
                <a16:creationId xmlns:a16="http://schemas.microsoft.com/office/drawing/2014/main" id="{8F559A4B-5BE6-9A4D-A68D-D8F0DA5F6D6C}"/>
              </a:ext>
            </a:extLst>
          </p:cNvPr>
          <p:cNvSpPr>
            <a:spLocks noGrp="1"/>
          </p:cNvSpPr>
          <p:nvPr>
            <p:ph type="title" hasCustomPrompt="1"/>
          </p:nvPr>
        </p:nvSpPr>
        <p:spPr>
          <a:xfrm>
            <a:off x="982129" y="3472480"/>
            <a:ext cx="10557476" cy="639612"/>
          </a:xfrm>
        </p:spPr>
        <p:txBody>
          <a:bodyPr lIns="0" rIns="0"/>
          <a:lstStyle/>
          <a:p>
            <a:r>
              <a:rPr lang="en-US" dirty="0"/>
              <a:t>Customer Story Heading</a:t>
            </a:r>
          </a:p>
        </p:txBody>
      </p:sp>
      <p:sp>
        <p:nvSpPr>
          <p:cNvPr id="25" name="Content Placeholder 9">
            <a:extLst>
              <a:ext uri="{FF2B5EF4-FFF2-40B4-BE49-F238E27FC236}">
                <a16:creationId xmlns:a16="http://schemas.microsoft.com/office/drawing/2014/main" id="{3D538650-8E86-BC4F-BF98-494B6C8FB05D}"/>
              </a:ext>
            </a:extLst>
          </p:cNvPr>
          <p:cNvSpPr>
            <a:spLocks noGrp="1"/>
          </p:cNvSpPr>
          <p:nvPr>
            <p:ph sz="quarter" idx="10" hasCustomPrompt="1"/>
          </p:nvPr>
        </p:nvSpPr>
        <p:spPr>
          <a:xfrm>
            <a:off x="984250" y="4254447"/>
            <a:ext cx="10555287" cy="1636110"/>
          </a:xfrm>
        </p:spPr>
        <p:txBody>
          <a:bodyPr lIns="0" rIns="0"/>
          <a:lstStyle>
            <a:lvl1pPr marL="0" indent="0">
              <a:buNone/>
              <a:defRPr>
                <a:solidFill>
                  <a:schemeClr val="accent1"/>
                </a:solidFill>
                <a:latin typeface="+mj-lt"/>
              </a:defRPr>
            </a:lvl1pPr>
            <a:lvl2pPr marL="457200" indent="0">
              <a:buNone/>
              <a:defRPr>
                <a:solidFill>
                  <a:schemeClr val="accent1"/>
                </a:solidFill>
                <a:latin typeface="+mj-lt"/>
              </a:defRPr>
            </a:lvl2pPr>
            <a:lvl3pPr marL="914400" indent="0">
              <a:buNone/>
              <a:defRPr>
                <a:solidFill>
                  <a:schemeClr val="accent1"/>
                </a:solidFill>
                <a:latin typeface="+mj-lt"/>
              </a:defRPr>
            </a:lvl3pPr>
            <a:lvl4pPr marL="1371600" indent="0">
              <a:buNone/>
              <a:defRPr>
                <a:solidFill>
                  <a:schemeClr val="accent1"/>
                </a:solidFill>
                <a:latin typeface="+mj-lt"/>
              </a:defRPr>
            </a:lvl4pPr>
            <a:lvl5pPr marL="1828800" indent="0">
              <a:buNone/>
              <a:defRPr>
                <a:solidFill>
                  <a:schemeClr val="accent1"/>
                </a:solidFill>
                <a:latin typeface="+mj-lt"/>
              </a:defRPr>
            </a:lvl5pPr>
          </a:lstStyle>
          <a:p>
            <a:pPr lvl="0"/>
            <a:r>
              <a:rPr lang="en-US" dirty="0"/>
              <a:t>Place your quote here. Place your quote here.</a:t>
            </a:r>
          </a:p>
        </p:txBody>
      </p:sp>
      <p:sp>
        <p:nvSpPr>
          <p:cNvPr id="26" name="Text Placeholder 15">
            <a:extLst>
              <a:ext uri="{FF2B5EF4-FFF2-40B4-BE49-F238E27FC236}">
                <a16:creationId xmlns:a16="http://schemas.microsoft.com/office/drawing/2014/main" id="{28647842-0B44-B14F-A88D-72EA68C69F08}"/>
              </a:ext>
            </a:extLst>
          </p:cNvPr>
          <p:cNvSpPr>
            <a:spLocks noGrp="1"/>
          </p:cNvSpPr>
          <p:nvPr>
            <p:ph type="body" sz="quarter" idx="12" hasCustomPrompt="1"/>
          </p:nvPr>
        </p:nvSpPr>
        <p:spPr>
          <a:xfrm>
            <a:off x="985444" y="3089002"/>
            <a:ext cx="10554056" cy="258532"/>
          </a:xfrm>
        </p:spPr>
        <p:txBody>
          <a:bodyPr wrap="square" anchor="t">
            <a:spAutoFit/>
          </a:bodyPr>
          <a:lstStyle>
            <a:lvl1pPr marL="0" indent="0">
              <a:buNone/>
              <a:defRPr sz="1200">
                <a:latin typeface="Consolas" panose="020B0609020204030204" pitchFamily="49" charset="0"/>
                <a:cs typeface="Consolas" panose="020B0609020204030204" pitchFamily="49" charset="0"/>
              </a:defRPr>
            </a:lvl1pPr>
          </a:lstStyle>
          <a:p>
            <a:pPr lvl="0"/>
            <a:r>
              <a:rPr lang="en-US" dirty="0"/>
              <a:t>Section title</a:t>
            </a:r>
          </a:p>
        </p:txBody>
      </p:sp>
      <p:grpSp>
        <p:nvGrpSpPr>
          <p:cNvPr id="12" name="Group 11">
            <a:extLst>
              <a:ext uri="{FF2B5EF4-FFF2-40B4-BE49-F238E27FC236}">
                <a16:creationId xmlns:a16="http://schemas.microsoft.com/office/drawing/2014/main" id="{16368B11-30D6-6D45-9739-39DC64B89115}"/>
              </a:ext>
            </a:extLst>
          </p:cNvPr>
          <p:cNvGrpSpPr/>
          <p:nvPr userDrawn="1"/>
        </p:nvGrpSpPr>
        <p:grpSpPr>
          <a:xfrm flipV="1">
            <a:off x="325969" y="3472480"/>
            <a:ext cx="11213530" cy="3061563"/>
            <a:chOff x="253999" y="256470"/>
            <a:chExt cx="8857064" cy="2593330"/>
          </a:xfrm>
        </p:grpSpPr>
        <p:grpSp>
          <p:nvGrpSpPr>
            <p:cNvPr id="14" name="Group 13">
              <a:extLst>
                <a:ext uri="{FF2B5EF4-FFF2-40B4-BE49-F238E27FC236}">
                  <a16:creationId xmlns:a16="http://schemas.microsoft.com/office/drawing/2014/main" id="{7B7E6C9E-FD56-874F-A66B-F52A5FC619C8}"/>
                </a:ext>
              </a:extLst>
            </p:cNvPr>
            <p:cNvGrpSpPr/>
            <p:nvPr/>
          </p:nvGrpSpPr>
          <p:grpSpPr>
            <a:xfrm flipH="1" flipV="1">
              <a:off x="253999" y="256470"/>
              <a:ext cx="2929039" cy="2593330"/>
              <a:chOff x="701574" y="2302523"/>
              <a:chExt cx="2929039" cy="2593330"/>
            </a:xfrm>
          </p:grpSpPr>
          <p:sp>
            <p:nvSpPr>
              <p:cNvPr id="16" name="Freeform 15">
                <a:extLst>
                  <a:ext uri="{FF2B5EF4-FFF2-40B4-BE49-F238E27FC236}">
                    <a16:creationId xmlns:a16="http://schemas.microsoft.com/office/drawing/2014/main" id="{0D154BBE-0F39-7241-B448-77AAF181CB53}"/>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dirty="0" err="1">
                  <a:solidFill>
                    <a:schemeClr val="bg1"/>
                  </a:solidFill>
                </a:endParaRPr>
              </a:p>
            </p:txBody>
          </p:sp>
          <p:cxnSp>
            <p:nvCxnSpPr>
              <p:cNvPr id="19" name="Straight Connector 18">
                <a:extLst>
                  <a:ext uri="{FF2B5EF4-FFF2-40B4-BE49-F238E27FC236}">
                    <a16:creationId xmlns:a16="http://schemas.microsoft.com/office/drawing/2014/main" id="{46ABB367-1AA6-7B4D-984F-A12A644138E9}"/>
                  </a:ext>
                </a:extLst>
              </p:cNvPr>
              <p:cNvCxnSpPr>
                <a:cxnSpLocks/>
              </p:cNvCxnSpPr>
              <p:nvPr/>
            </p:nvCxnSpPr>
            <p:spPr>
              <a:xfrm flipH="1" flipV="1">
                <a:off x="3630613" y="2302523"/>
                <a:ext cx="0" cy="120744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8F63069-C467-644D-A8AC-D540C42FCC22}"/>
                  </a:ext>
                </a:extLst>
              </p:cNvPr>
              <p:cNvCxnSpPr>
                <a:cxnSpLocks/>
              </p:cNvCxnSpPr>
              <p:nvPr/>
            </p:nvCxnSpPr>
            <p:spPr>
              <a:xfrm flipH="1" flipV="1">
                <a:off x="701574" y="4895853"/>
                <a:ext cx="154370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3C49C217-0B8B-5946-A5FF-D511F0859AA0}"/>
                </a:ext>
              </a:extLst>
            </p:cNvPr>
            <p:cNvCxnSpPr>
              <a:cxnSpLocks/>
            </p:cNvCxnSpPr>
            <p:nvPr/>
          </p:nvCxnSpPr>
          <p:spPr>
            <a:xfrm flipV="1">
              <a:off x="3183038" y="256470"/>
              <a:ext cx="5928025" cy="0"/>
            </a:xfrm>
            <a:prstGeom prst="line">
              <a:avLst/>
            </a:prstGeom>
            <a:noFill/>
            <a:ln w="1905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grpSp>
      <p:sp>
        <p:nvSpPr>
          <p:cNvPr id="21" name="Text Placeholder 24">
            <a:extLst>
              <a:ext uri="{FF2B5EF4-FFF2-40B4-BE49-F238E27FC236}">
                <a16:creationId xmlns:a16="http://schemas.microsoft.com/office/drawing/2014/main" id="{3E8180D0-3D4C-4E4F-856F-1304AEE8D392}"/>
              </a:ext>
            </a:extLst>
          </p:cNvPr>
          <p:cNvSpPr>
            <a:spLocks noGrp="1"/>
          </p:cNvSpPr>
          <p:nvPr>
            <p:ph type="body" sz="quarter" idx="17" hasCustomPrompt="1"/>
          </p:nvPr>
        </p:nvSpPr>
        <p:spPr>
          <a:xfrm>
            <a:off x="8424316" y="5909657"/>
            <a:ext cx="3115183" cy="166199"/>
          </a:xfrm>
          <a:prstGeom prst="rect">
            <a:avLst/>
          </a:prstGeom>
        </p:spPr>
        <p:txBody>
          <a:bodyPr wrap="square" lIns="0" tIns="0" rIns="0" bIns="0" anchor="t">
            <a:spAutoFit/>
          </a:bodyPr>
          <a:lstStyle>
            <a:lvl1pPr marL="0" indent="0" algn="r">
              <a:buNone/>
              <a:defRPr sz="1200" b="1">
                <a:solidFill>
                  <a:schemeClr val="accent1"/>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dirty="0"/>
              <a:t>Name</a:t>
            </a:r>
          </a:p>
        </p:txBody>
      </p:sp>
      <p:sp>
        <p:nvSpPr>
          <p:cNvPr id="22" name="Text Placeholder 24">
            <a:extLst>
              <a:ext uri="{FF2B5EF4-FFF2-40B4-BE49-F238E27FC236}">
                <a16:creationId xmlns:a16="http://schemas.microsoft.com/office/drawing/2014/main" id="{3C5F5CA3-FB6C-714F-B85B-703E19E3052F}"/>
              </a:ext>
            </a:extLst>
          </p:cNvPr>
          <p:cNvSpPr>
            <a:spLocks noGrp="1"/>
          </p:cNvSpPr>
          <p:nvPr>
            <p:ph type="body" sz="quarter" idx="18" hasCustomPrompt="1"/>
          </p:nvPr>
        </p:nvSpPr>
        <p:spPr>
          <a:xfrm>
            <a:off x="8424316" y="6211119"/>
            <a:ext cx="3115183" cy="166199"/>
          </a:xfrm>
          <a:prstGeom prst="rect">
            <a:avLst/>
          </a:prstGeom>
        </p:spPr>
        <p:txBody>
          <a:bodyPr wrap="square" lIns="0" tIns="0" rIns="0" bIns="0" anchor="t">
            <a:spAutoFit/>
          </a:bodyPr>
          <a:lstStyle>
            <a:lvl1pPr marL="0" indent="0" algn="r">
              <a:buNone/>
              <a:defRPr sz="1200" b="0" i="0">
                <a:solidFill>
                  <a:schemeClr val="accent1"/>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dirty="0"/>
              <a:t>POSITION AND COMPANY</a:t>
            </a:r>
          </a:p>
        </p:txBody>
      </p:sp>
      <p:grpSp>
        <p:nvGrpSpPr>
          <p:cNvPr id="23" name="Group 22">
            <a:extLst>
              <a:ext uri="{FF2B5EF4-FFF2-40B4-BE49-F238E27FC236}">
                <a16:creationId xmlns:a16="http://schemas.microsoft.com/office/drawing/2014/main" id="{96301D5B-5F7A-824D-9A2E-7117CC97FED3}"/>
              </a:ext>
            </a:extLst>
          </p:cNvPr>
          <p:cNvGrpSpPr/>
          <p:nvPr userDrawn="1"/>
        </p:nvGrpSpPr>
        <p:grpSpPr>
          <a:xfrm>
            <a:off x="0" y="0"/>
            <a:ext cx="1302341" cy="1107184"/>
            <a:chOff x="0" y="0"/>
            <a:chExt cx="976756" cy="830388"/>
          </a:xfrm>
        </p:grpSpPr>
        <p:sp>
          <p:nvSpPr>
            <p:cNvPr id="27" name="Rectangle 26">
              <a:extLst>
                <a:ext uri="{FF2B5EF4-FFF2-40B4-BE49-F238E27FC236}">
                  <a16:creationId xmlns:a16="http://schemas.microsoft.com/office/drawing/2014/main" id="{1845DD6F-B4FD-884E-BC3E-51A1920EEABE}"/>
                </a:ext>
              </a:extLst>
            </p:cNvPr>
            <p:cNvSpPr/>
            <p:nvPr/>
          </p:nvSpPr>
          <p:spPr>
            <a:xfrm>
              <a:off x="0" y="0"/>
              <a:ext cx="976756" cy="830388"/>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pic>
          <p:nvPicPr>
            <p:cNvPr id="28" name="Image">
              <a:extLst>
                <a:ext uri="{FF2B5EF4-FFF2-40B4-BE49-F238E27FC236}">
                  <a16:creationId xmlns:a16="http://schemas.microsoft.com/office/drawing/2014/main" id="{AC54BB23-6EA3-8347-8F02-E7F6CA7DBE61}"/>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
        <p:nvSpPr>
          <p:cNvPr id="29" name="Rectangle 28">
            <a:extLst>
              <a:ext uri="{FF2B5EF4-FFF2-40B4-BE49-F238E27FC236}">
                <a16:creationId xmlns:a16="http://schemas.microsoft.com/office/drawing/2014/main" id="{491F59A4-E2DD-8C43-BA1A-C1589744C15A}"/>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tx1"/>
                </a:solidFill>
              </a:rPr>
              <a:t>ni.com</a:t>
            </a:r>
          </a:p>
        </p:txBody>
      </p:sp>
    </p:spTree>
    <p:extLst>
      <p:ext uri="{BB962C8B-B14F-4D97-AF65-F5344CB8AC3E}">
        <p14:creationId xmlns:p14="http://schemas.microsoft.com/office/powerpoint/2010/main" val="37190160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Slide with 1 Imag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12D5025-B07C-F949-A73A-ACE66FBFE663}"/>
              </a:ext>
            </a:extLst>
          </p:cNvPr>
          <p:cNvSpPr>
            <a:spLocks noGrp="1"/>
          </p:cNvSpPr>
          <p:nvPr>
            <p:ph type="pic" sz="quarter" idx="20" hasCustomPrompt="1"/>
          </p:nvPr>
        </p:nvSpPr>
        <p:spPr>
          <a:xfrm>
            <a:off x="8804906" y="1364512"/>
            <a:ext cx="3387094" cy="4127499"/>
          </a:xfrm>
          <a:custGeom>
            <a:avLst/>
            <a:gdLst>
              <a:gd name="connsiteX0" fmla="*/ 605226 w 3387094"/>
              <a:gd name="connsiteY0" fmla="*/ 0 h 4127499"/>
              <a:gd name="connsiteX1" fmla="*/ 3387094 w 3387094"/>
              <a:gd name="connsiteY1" fmla="*/ 0 h 4127499"/>
              <a:gd name="connsiteX2" fmla="*/ 3387094 w 3387094"/>
              <a:gd name="connsiteY2" fmla="*/ 4127499 h 4127499"/>
              <a:gd name="connsiteX3" fmla="*/ 0 w 3387094"/>
              <a:gd name="connsiteY3" fmla="*/ 4127499 h 4127499"/>
              <a:gd name="connsiteX4" fmla="*/ 0 w 3387094"/>
              <a:gd name="connsiteY4" fmla="*/ 608547 h 4127499"/>
              <a:gd name="connsiteX5" fmla="*/ 605226 w 3387094"/>
              <a:gd name="connsiteY5" fmla="*/ 608547 h 412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7094" h="4127499">
                <a:moveTo>
                  <a:pt x="605226" y="0"/>
                </a:moveTo>
                <a:lnTo>
                  <a:pt x="3387094" y="0"/>
                </a:lnTo>
                <a:lnTo>
                  <a:pt x="3387094" y="4127499"/>
                </a:lnTo>
                <a:lnTo>
                  <a:pt x="0" y="4127499"/>
                </a:lnTo>
                <a:lnTo>
                  <a:pt x="0" y="608547"/>
                </a:lnTo>
                <a:lnTo>
                  <a:pt x="605226" y="608547"/>
                </a:lnTo>
                <a:close/>
              </a:path>
            </a:pathLst>
          </a:custGeom>
          <a:solidFill>
            <a:schemeClr val="bg1">
              <a:lumMod val="95000"/>
            </a:schemeClr>
          </a:solidFill>
        </p:spPr>
        <p:txBody>
          <a:bodyPr wrap="square" anchor="ctr">
            <a:noAutofit/>
          </a:bodyPr>
          <a:lstStyle>
            <a:lvl1pPr marL="0" indent="0" algn="ctr">
              <a:buNone/>
              <a:defRPr sz="1500"/>
            </a:lvl1pPr>
          </a:lstStyle>
          <a:p>
            <a:r>
              <a:rPr lang="en-US" dirty="0"/>
              <a:t>Insert Image Here</a:t>
            </a:r>
          </a:p>
        </p:txBody>
      </p:sp>
      <p:grpSp>
        <p:nvGrpSpPr>
          <p:cNvPr id="5" name="Group 4">
            <a:extLst>
              <a:ext uri="{FF2B5EF4-FFF2-40B4-BE49-F238E27FC236}">
                <a16:creationId xmlns:a16="http://schemas.microsoft.com/office/drawing/2014/main" id="{88E860C6-24C4-C941-93E3-B34CDCD68F3F}"/>
              </a:ext>
            </a:extLst>
          </p:cNvPr>
          <p:cNvGrpSpPr/>
          <p:nvPr userDrawn="1"/>
        </p:nvGrpSpPr>
        <p:grpSpPr>
          <a:xfrm flipV="1">
            <a:off x="982133" y="0"/>
            <a:ext cx="6460067" cy="6208184"/>
            <a:chOff x="253999" y="256470"/>
            <a:chExt cx="5102517" cy="4718401"/>
          </a:xfrm>
        </p:grpSpPr>
        <p:grpSp>
          <p:nvGrpSpPr>
            <p:cNvPr id="6" name="Group 5">
              <a:extLst>
                <a:ext uri="{FF2B5EF4-FFF2-40B4-BE49-F238E27FC236}">
                  <a16:creationId xmlns:a16="http://schemas.microsoft.com/office/drawing/2014/main" id="{61F2286E-D5DC-434E-AF5D-D086F942A521}"/>
                </a:ext>
              </a:extLst>
            </p:cNvPr>
            <p:cNvGrpSpPr/>
            <p:nvPr/>
          </p:nvGrpSpPr>
          <p:grpSpPr>
            <a:xfrm flipH="1" flipV="1">
              <a:off x="253999" y="256470"/>
              <a:ext cx="2929039" cy="4718401"/>
              <a:chOff x="701574" y="177452"/>
              <a:chExt cx="2929039" cy="4718401"/>
            </a:xfrm>
          </p:grpSpPr>
          <p:sp>
            <p:nvSpPr>
              <p:cNvPr id="8" name="Freeform 7">
                <a:extLst>
                  <a:ext uri="{FF2B5EF4-FFF2-40B4-BE49-F238E27FC236}">
                    <a16:creationId xmlns:a16="http://schemas.microsoft.com/office/drawing/2014/main" id="{6FCCBCE4-7D9F-1143-9F99-227C32705A1D}"/>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dirty="0" err="1">
                  <a:solidFill>
                    <a:schemeClr val="bg1"/>
                  </a:solidFill>
                </a:endParaRPr>
              </a:p>
            </p:txBody>
          </p:sp>
          <p:cxnSp>
            <p:nvCxnSpPr>
              <p:cNvPr id="9" name="Straight Connector 8">
                <a:extLst>
                  <a:ext uri="{FF2B5EF4-FFF2-40B4-BE49-F238E27FC236}">
                    <a16:creationId xmlns:a16="http://schemas.microsoft.com/office/drawing/2014/main" id="{65B559CF-4DEF-A742-91D8-8C3C102117E7}"/>
                  </a:ext>
                </a:extLst>
              </p:cNvPr>
              <p:cNvCxnSpPr>
                <a:cxnSpLocks/>
              </p:cNvCxnSpPr>
              <p:nvPr/>
            </p:nvCxnSpPr>
            <p:spPr>
              <a:xfrm flipH="1" flipV="1">
                <a:off x="3630613" y="177452"/>
                <a:ext cx="0" cy="3332517"/>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1D8E251-BD93-3344-8371-0EA19019208B}"/>
                  </a:ext>
                </a:extLst>
              </p:cNvPr>
              <p:cNvCxnSpPr>
                <a:cxnSpLocks/>
              </p:cNvCxnSpPr>
              <p:nvPr/>
            </p:nvCxnSpPr>
            <p:spPr>
              <a:xfrm flipH="1" flipV="1">
                <a:off x="701574" y="4895853"/>
                <a:ext cx="154370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A68A834B-2AB3-6B45-87EA-C13B31648E78}"/>
                </a:ext>
              </a:extLst>
            </p:cNvPr>
            <p:cNvCxnSpPr>
              <a:cxnSpLocks/>
            </p:cNvCxnSpPr>
            <p:nvPr/>
          </p:nvCxnSpPr>
          <p:spPr>
            <a:xfrm flipV="1">
              <a:off x="3183038" y="256470"/>
              <a:ext cx="2173478" cy="0"/>
            </a:xfrm>
            <a:prstGeom prst="line">
              <a:avLst/>
            </a:prstGeom>
            <a:noFill/>
            <a:ln w="1905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grpSp>
      <p:sp>
        <p:nvSpPr>
          <p:cNvPr id="11" name="Text Placeholder 24">
            <a:extLst>
              <a:ext uri="{FF2B5EF4-FFF2-40B4-BE49-F238E27FC236}">
                <a16:creationId xmlns:a16="http://schemas.microsoft.com/office/drawing/2014/main" id="{853D762C-152D-1141-AFFE-39B89EE97884}"/>
              </a:ext>
            </a:extLst>
          </p:cNvPr>
          <p:cNvSpPr>
            <a:spLocks noGrp="1"/>
          </p:cNvSpPr>
          <p:nvPr>
            <p:ph type="body" sz="quarter" idx="16" hasCustomPrompt="1"/>
          </p:nvPr>
        </p:nvSpPr>
        <p:spPr>
          <a:xfrm>
            <a:off x="4345935" y="5211068"/>
            <a:ext cx="3098800" cy="232405"/>
          </a:xfrm>
          <a:prstGeom prst="rect">
            <a:avLst/>
          </a:prstGeom>
        </p:spPr>
        <p:txBody>
          <a:bodyPr lIns="0" tIns="0" rIns="0" bIns="0" anchor="t"/>
          <a:lstStyle>
            <a:lvl1pPr marL="0" indent="0" algn="r">
              <a:buNone/>
              <a:defRPr sz="1200" b="1">
                <a:solidFill>
                  <a:schemeClr val="accent1"/>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dirty="0"/>
              <a:t>Name</a:t>
            </a:r>
          </a:p>
        </p:txBody>
      </p:sp>
      <p:sp>
        <p:nvSpPr>
          <p:cNvPr id="12" name="Text Placeholder 24">
            <a:extLst>
              <a:ext uri="{FF2B5EF4-FFF2-40B4-BE49-F238E27FC236}">
                <a16:creationId xmlns:a16="http://schemas.microsoft.com/office/drawing/2014/main" id="{921D79FA-E5CF-FD4A-AE41-D0B58264AD1C}"/>
              </a:ext>
            </a:extLst>
          </p:cNvPr>
          <p:cNvSpPr>
            <a:spLocks noGrp="1"/>
          </p:cNvSpPr>
          <p:nvPr>
            <p:ph type="body" sz="quarter" idx="17" hasCustomPrompt="1"/>
          </p:nvPr>
        </p:nvSpPr>
        <p:spPr>
          <a:xfrm>
            <a:off x="4345935" y="5492014"/>
            <a:ext cx="3098800" cy="517249"/>
          </a:xfrm>
          <a:prstGeom prst="rect">
            <a:avLst/>
          </a:prstGeom>
        </p:spPr>
        <p:txBody>
          <a:bodyPr lIns="0" tIns="0" rIns="0" bIns="0" anchor="t">
            <a:normAutofit/>
          </a:bodyPr>
          <a:lstStyle>
            <a:lvl1pPr marL="0" indent="0" algn="r">
              <a:buNone/>
              <a:defRPr sz="1200" b="0" i="0">
                <a:solidFill>
                  <a:schemeClr val="accent1"/>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dirty="0"/>
              <a:t>POSITION AND COMPANY</a:t>
            </a:r>
          </a:p>
        </p:txBody>
      </p:sp>
      <p:grpSp>
        <p:nvGrpSpPr>
          <p:cNvPr id="17" name="Group 16">
            <a:extLst>
              <a:ext uri="{FF2B5EF4-FFF2-40B4-BE49-F238E27FC236}">
                <a16:creationId xmlns:a16="http://schemas.microsoft.com/office/drawing/2014/main" id="{4D72B174-5025-2347-9FA3-23419F122D70}"/>
              </a:ext>
            </a:extLst>
          </p:cNvPr>
          <p:cNvGrpSpPr/>
          <p:nvPr userDrawn="1"/>
        </p:nvGrpSpPr>
        <p:grpSpPr>
          <a:xfrm>
            <a:off x="8806590" y="1365249"/>
            <a:ext cx="1219201" cy="1219200"/>
            <a:chOff x="8806590" y="1365249"/>
            <a:chExt cx="1219201" cy="1219200"/>
          </a:xfrm>
        </p:grpSpPr>
        <p:sp>
          <p:nvSpPr>
            <p:cNvPr id="16" name="Freeform 37">
              <a:extLst>
                <a:ext uri="{FF2B5EF4-FFF2-40B4-BE49-F238E27FC236}">
                  <a16:creationId xmlns:a16="http://schemas.microsoft.com/office/drawing/2014/main" id="{B08286B8-F81F-C84F-BA43-C11CDC05D1C1}"/>
                </a:ext>
              </a:extLst>
            </p:cNvPr>
            <p:cNvSpPr txBox="1">
              <a:spLocks/>
            </p:cNvSpPr>
            <p:nvPr userDrawn="1"/>
          </p:nvSpPr>
          <p:spPr>
            <a:xfrm>
              <a:off x="8806590" y="1365249"/>
              <a:ext cx="605226" cy="608550"/>
            </a:xfrm>
            <a:custGeom>
              <a:avLst/>
              <a:gdLst>
                <a:gd name="connsiteX0" fmla="*/ 0 w 453919"/>
                <a:gd name="connsiteY0" fmla="*/ 0 h 456412"/>
                <a:gd name="connsiteX1" fmla="*/ 453919 w 453919"/>
                <a:gd name="connsiteY1" fmla="*/ 0 h 456412"/>
                <a:gd name="connsiteX2" fmla="*/ 453919 w 453919"/>
                <a:gd name="connsiteY2" fmla="*/ 456412 h 456412"/>
                <a:gd name="connsiteX3" fmla="*/ 0 w 453919"/>
                <a:gd name="connsiteY3" fmla="*/ 456412 h 456412"/>
                <a:gd name="connsiteX4" fmla="*/ 0 w 453919"/>
                <a:gd name="connsiteY4" fmla="*/ 0 h 456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19" h="456412">
                  <a:moveTo>
                    <a:pt x="0" y="0"/>
                  </a:moveTo>
                  <a:lnTo>
                    <a:pt x="453919" y="0"/>
                  </a:lnTo>
                  <a:lnTo>
                    <a:pt x="453919" y="456412"/>
                  </a:lnTo>
                  <a:lnTo>
                    <a:pt x="0" y="456412"/>
                  </a:lnTo>
                  <a:lnTo>
                    <a:pt x="0" y="0"/>
                  </a:lnTo>
                  <a:close/>
                </a:path>
              </a:pathLst>
            </a:custGeom>
            <a:solidFill>
              <a:schemeClr val="accent6"/>
            </a:solidFill>
          </p:spPr>
          <p:txBody>
            <a:bodyPr wrap="square" anchor="ctr">
              <a:noAutofit/>
            </a:bodyPr>
            <a:lstStyle>
              <a:lvl1pPr marL="0" marR="0" indent="0" algn="ctr"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050" b="0" i="0" kern="1200" baseline="0">
                  <a:solidFill>
                    <a:schemeClr val="tx2"/>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400" dirty="0"/>
            </a:p>
          </p:txBody>
        </p:sp>
        <p:sp>
          <p:nvSpPr>
            <p:cNvPr id="13" name="Pie 12">
              <a:extLst>
                <a:ext uri="{FF2B5EF4-FFF2-40B4-BE49-F238E27FC236}">
                  <a16:creationId xmlns:a16="http://schemas.microsoft.com/office/drawing/2014/main" id="{AE8963BA-0EA5-FA49-8BB5-A893F8388ED7}"/>
                </a:ext>
              </a:extLst>
            </p:cNvPr>
            <p:cNvSpPr>
              <a:spLocks/>
            </p:cNvSpPr>
            <p:nvPr userDrawn="1"/>
          </p:nvSpPr>
          <p:spPr>
            <a:xfrm rot="10800000">
              <a:off x="8806591" y="1365249"/>
              <a:ext cx="1219200" cy="1219200"/>
            </a:xfrm>
            <a:prstGeom prst="pie">
              <a:avLst>
                <a:gd name="adj1" fmla="val 6048"/>
                <a:gd name="adj2" fmla="val 5412552"/>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grpSp>
      <p:pic>
        <p:nvPicPr>
          <p:cNvPr id="14" name="Image">
            <a:extLst>
              <a:ext uri="{FF2B5EF4-FFF2-40B4-BE49-F238E27FC236}">
                <a16:creationId xmlns:a16="http://schemas.microsoft.com/office/drawing/2014/main" id="{74D3EBEF-640D-C644-A7E0-6173546E813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9" name="Text Placeholder 18">
            <a:extLst>
              <a:ext uri="{FF2B5EF4-FFF2-40B4-BE49-F238E27FC236}">
                <a16:creationId xmlns:a16="http://schemas.microsoft.com/office/drawing/2014/main" id="{DC66D496-5E8F-7448-A37B-25D8A95A6ABB}"/>
              </a:ext>
            </a:extLst>
          </p:cNvPr>
          <p:cNvSpPr>
            <a:spLocks noGrp="1"/>
          </p:cNvSpPr>
          <p:nvPr>
            <p:ph type="body" sz="quarter" idx="19" hasCustomPrompt="1"/>
          </p:nvPr>
        </p:nvSpPr>
        <p:spPr>
          <a:xfrm>
            <a:off x="1307042" y="1365248"/>
            <a:ext cx="6135147" cy="331152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System Font Regular"/>
              <a:buNone/>
              <a:tabLst/>
              <a:defRPr sz="3600">
                <a:solidFill>
                  <a:schemeClr val="accent1"/>
                </a:solidFill>
                <a:latin typeface="+mj-lt"/>
              </a:defRPr>
            </a:lvl1pPr>
            <a:lvl2pPr marL="457200" indent="0">
              <a:buNone/>
              <a:defRPr sz="3600">
                <a:solidFill>
                  <a:schemeClr val="accent1"/>
                </a:solidFill>
                <a:latin typeface="+mj-lt"/>
              </a:defRPr>
            </a:lvl2pPr>
            <a:lvl3pPr marL="914400" indent="0">
              <a:buNone/>
              <a:defRPr sz="3600">
                <a:solidFill>
                  <a:schemeClr val="accent1"/>
                </a:solidFill>
                <a:latin typeface="+mj-lt"/>
              </a:defRPr>
            </a:lvl3pPr>
            <a:lvl4pPr marL="1371600" indent="0">
              <a:buNone/>
              <a:defRPr sz="3600">
                <a:solidFill>
                  <a:schemeClr val="accent1"/>
                </a:solidFill>
                <a:latin typeface="+mj-lt"/>
              </a:defRPr>
            </a:lvl4pPr>
            <a:lvl5pPr marL="1828800" indent="0">
              <a:buNone/>
              <a:defRPr sz="3600">
                <a:solidFill>
                  <a:schemeClr val="accent1"/>
                </a:solidFill>
                <a:latin typeface="+mj-lt"/>
              </a:defRPr>
            </a:lvl5pPr>
          </a:lstStyle>
          <a:p>
            <a:pPr marL="0" marR="0" lvl="0" indent="0" algn="l" defTabSz="914400" rtl="0" eaLnBrk="1" fontAlgn="auto" latinLnBrk="0" hangingPunct="1">
              <a:lnSpc>
                <a:spcPct val="90000"/>
              </a:lnSpc>
              <a:spcBef>
                <a:spcPts val="1000"/>
              </a:spcBef>
              <a:spcAft>
                <a:spcPts val="0"/>
              </a:spcAft>
              <a:buClrTx/>
              <a:buSzTx/>
              <a:buFont typeface="System Font Regular"/>
              <a:buNone/>
              <a:tabLst/>
              <a:defRPr/>
            </a:pPr>
            <a:r>
              <a:rPr lang="en-US" dirty="0"/>
              <a:t>Place your quote here. Place your quote here. Place your quote here. Place your quote here. Place your quote here.</a:t>
            </a:r>
          </a:p>
        </p:txBody>
      </p:sp>
      <p:sp>
        <p:nvSpPr>
          <p:cNvPr id="18" name="Rectangle 17">
            <a:extLst>
              <a:ext uri="{FF2B5EF4-FFF2-40B4-BE49-F238E27FC236}">
                <a16:creationId xmlns:a16="http://schemas.microsoft.com/office/drawing/2014/main" id="{3EB7CE3E-823D-5D4D-AC84-DE3D54B3F0E9}"/>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tx1"/>
                </a:solidFill>
              </a:rPr>
              <a:t>ni.com</a:t>
            </a:r>
          </a:p>
        </p:txBody>
      </p:sp>
    </p:spTree>
    <p:extLst>
      <p:ext uri="{BB962C8B-B14F-4D97-AF65-F5344CB8AC3E}">
        <p14:creationId xmlns:p14="http://schemas.microsoft.com/office/powerpoint/2010/main" val="2907475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71E1BBE-549D-EB40-9587-354C5AE7389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099"/>
          <a:stretch/>
        </p:blipFill>
        <p:spPr>
          <a:xfrm rot="10800000">
            <a:off x="0" y="0"/>
            <a:ext cx="993048" cy="6858000"/>
          </a:xfrm>
          <a:prstGeom prst="rect">
            <a:avLst/>
          </a:prstGeom>
        </p:spPr>
      </p:pic>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3" cstate="hqprint">
            <a:lum bright="100000"/>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14" name="Pie 13">
            <a:extLst>
              <a:ext uri="{FF2B5EF4-FFF2-40B4-BE49-F238E27FC236}">
                <a16:creationId xmlns:a16="http://schemas.microsoft.com/office/drawing/2014/main" id="{15C8A0BA-2CF9-E343-AFFB-D389F1CE58D2}"/>
              </a:ext>
            </a:extLst>
          </p:cNvPr>
          <p:cNvSpPr>
            <a:spLocks/>
          </p:cNvSpPr>
          <p:nvPr userDrawn="1"/>
        </p:nvSpPr>
        <p:spPr>
          <a:xfrm rot="10800000">
            <a:off x="1638505" y="1262368"/>
            <a:ext cx="1390263" cy="1382757"/>
          </a:xfrm>
          <a:prstGeom prst="pie">
            <a:avLst>
              <a:gd name="adj1" fmla="val 6048"/>
              <a:gd name="adj2" fmla="val 5412552"/>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grpSp>
        <p:nvGrpSpPr>
          <p:cNvPr id="15" name="Group 14">
            <a:extLst>
              <a:ext uri="{FF2B5EF4-FFF2-40B4-BE49-F238E27FC236}">
                <a16:creationId xmlns:a16="http://schemas.microsoft.com/office/drawing/2014/main" id="{05E0E43A-5394-DA4A-8C5D-F871CCB68E67}"/>
              </a:ext>
            </a:extLst>
          </p:cNvPr>
          <p:cNvGrpSpPr/>
          <p:nvPr userDrawn="1"/>
        </p:nvGrpSpPr>
        <p:grpSpPr>
          <a:xfrm flipV="1">
            <a:off x="1631006" y="4378896"/>
            <a:ext cx="9579919" cy="1823467"/>
            <a:chOff x="254000" y="256470"/>
            <a:chExt cx="7566747" cy="1385888"/>
          </a:xfrm>
        </p:grpSpPr>
        <p:grpSp>
          <p:nvGrpSpPr>
            <p:cNvPr id="16" name="Group 15">
              <a:extLst>
                <a:ext uri="{FF2B5EF4-FFF2-40B4-BE49-F238E27FC236}">
                  <a16:creationId xmlns:a16="http://schemas.microsoft.com/office/drawing/2014/main" id="{9B593FD3-9E1B-F349-94D5-222419C5834B}"/>
                </a:ext>
              </a:extLst>
            </p:cNvPr>
            <p:cNvGrpSpPr/>
            <p:nvPr/>
          </p:nvGrpSpPr>
          <p:grpSpPr>
            <a:xfrm flipH="1" flipV="1">
              <a:off x="254000" y="256470"/>
              <a:ext cx="2929038" cy="1385888"/>
              <a:chOff x="701574" y="3509965"/>
              <a:chExt cx="2929038" cy="1385888"/>
            </a:xfrm>
          </p:grpSpPr>
          <p:sp>
            <p:nvSpPr>
              <p:cNvPr id="18" name="Freeform 17">
                <a:extLst>
                  <a:ext uri="{FF2B5EF4-FFF2-40B4-BE49-F238E27FC236}">
                    <a16:creationId xmlns:a16="http://schemas.microsoft.com/office/drawing/2014/main" id="{B0A044B0-E8D5-9D4A-AC82-A85CEFD7EEF3}"/>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19" name="Straight Connector 18">
                <a:extLst>
                  <a:ext uri="{FF2B5EF4-FFF2-40B4-BE49-F238E27FC236}">
                    <a16:creationId xmlns:a16="http://schemas.microsoft.com/office/drawing/2014/main" id="{2D6175D9-FBED-2443-9E8D-A61ACAAA1DEC}"/>
                  </a:ext>
                </a:extLst>
              </p:cNvPr>
              <p:cNvCxnSpPr>
                <a:cxnSpLocks/>
              </p:cNvCxnSpPr>
              <p:nvPr/>
            </p:nvCxnSpPr>
            <p:spPr>
              <a:xfrm flipH="1" flipV="1">
                <a:off x="701574" y="4895853"/>
                <a:ext cx="154370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B12AC657-5D35-324D-929D-C1B4056055FB}"/>
                </a:ext>
              </a:extLst>
            </p:cNvPr>
            <p:cNvCxnSpPr>
              <a:cxnSpLocks/>
            </p:cNvCxnSpPr>
            <p:nvPr/>
          </p:nvCxnSpPr>
          <p:spPr>
            <a:xfrm flipV="1">
              <a:off x="3183038" y="256470"/>
              <a:ext cx="4637709" cy="0"/>
            </a:xfrm>
            <a:prstGeom prst="line">
              <a:avLst/>
            </a:prstGeom>
            <a:noFill/>
            <a:ln w="1905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grpSp>
      <p:sp>
        <p:nvSpPr>
          <p:cNvPr id="24" name="Text Placeholder 24">
            <a:extLst>
              <a:ext uri="{FF2B5EF4-FFF2-40B4-BE49-F238E27FC236}">
                <a16:creationId xmlns:a16="http://schemas.microsoft.com/office/drawing/2014/main" id="{096A1F0A-F20A-D94B-897C-B447A9C28BCF}"/>
              </a:ext>
            </a:extLst>
          </p:cNvPr>
          <p:cNvSpPr>
            <a:spLocks noGrp="1"/>
          </p:cNvSpPr>
          <p:nvPr>
            <p:ph type="body" sz="quarter" idx="18" hasCustomPrompt="1"/>
          </p:nvPr>
        </p:nvSpPr>
        <p:spPr>
          <a:xfrm>
            <a:off x="8112123" y="5211068"/>
            <a:ext cx="3098800" cy="232405"/>
          </a:xfrm>
          <a:prstGeom prst="rect">
            <a:avLst/>
          </a:prstGeom>
        </p:spPr>
        <p:txBody>
          <a:bodyPr lIns="0" tIns="0" rIns="0" bIns="0" anchor="t"/>
          <a:lstStyle>
            <a:lvl1pPr marL="0" indent="0" algn="r">
              <a:buNone/>
              <a:defRPr sz="1200" b="1">
                <a:solidFill>
                  <a:schemeClr val="accent1"/>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dirty="0"/>
              <a:t>Name</a:t>
            </a:r>
          </a:p>
        </p:txBody>
      </p:sp>
      <p:sp>
        <p:nvSpPr>
          <p:cNvPr id="25" name="Text Placeholder 24">
            <a:extLst>
              <a:ext uri="{FF2B5EF4-FFF2-40B4-BE49-F238E27FC236}">
                <a16:creationId xmlns:a16="http://schemas.microsoft.com/office/drawing/2014/main" id="{AEE9ADA4-2CC3-BD49-B051-97A41EDE5259}"/>
              </a:ext>
            </a:extLst>
          </p:cNvPr>
          <p:cNvSpPr>
            <a:spLocks noGrp="1"/>
          </p:cNvSpPr>
          <p:nvPr>
            <p:ph type="body" sz="quarter" idx="19" hasCustomPrompt="1"/>
          </p:nvPr>
        </p:nvSpPr>
        <p:spPr>
          <a:xfrm>
            <a:off x="8112123" y="5492014"/>
            <a:ext cx="3098800" cy="517249"/>
          </a:xfrm>
          <a:prstGeom prst="rect">
            <a:avLst/>
          </a:prstGeom>
        </p:spPr>
        <p:txBody>
          <a:bodyPr lIns="0" tIns="0" rIns="0" bIns="0" anchor="t">
            <a:normAutofit/>
          </a:bodyPr>
          <a:lstStyle>
            <a:lvl1pPr marL="0" indent="0" algn="r">
              <a:buNone/>
              <a:defRPr sz="1200" b="0" i="0">
                <a:solidFill>
                  <a:schemeClr val="accent1"/>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dirty="0"/>
              <a:t>POSITION AND COMPANY</a:t>
            </a:r>
          </a:p>
        </p:txBody>
      </p:sp>
      <p:sp>
        <p:nvSpPr>
          <p:cNvPr id="26" name="Text Placeholder 18">
            <a:extLst>
              <a:ext uri="{FF2B5EF4-FFF2-40B4-BE49-F238E27FC236}">
                <a16:creationId xmlns:a16="http://schemas.microsoft.com/office/drawing/2014/main" id="{B42648EC-34DF-934F-B8C9-CB9A15123776}"/>
              </a:ext>
            </a:extLst>
          </p:cNvPr>
          <p:cNvSpPr>
            <a:spLocks noGrp="1"/>
          </p:cNvSpPr>
          <p:nvPr>
            <p:ph type="body" sz="quarter" idx="20" hasCustomPrompt="1"/>
          </p:nvPr>
        </p:nvSpPr>
        <p:spPr>
          <a:xfrm>
            <a:off x="2332769" y="2171701"/>
            <a:ext cx="8878154" cy="250507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System Font Regular"/>
              <a:buNone/>
              <a:tabLst/>
              <a:defRPr sz="3600">
                <a:solidFill>
                  <a:schemeClr val="accent1"/>
                </a:solidFill>
                <a:latin typeface="+mj-lt"/>
              </a:defRPr>
            </a:lvl1pPr>
            <a:lvl2pPr marL="457200" indent="0">
              <a:buNone/>
              <a:defRPr sz="3600">
                <a:solidFill>
                  <a:schemeClr val="accent1"/>
                </a:solidFill>
                <a:latin typeface="+mj-lt"/>
              </a:defRPr>
            </a:lvl2pPr>
            <a:lvl3pPr marL="914400" indent="0">
              <a:buNone/>
              <a:defRPr sz="3600">
                <a:solidFill>
                  <a:schemeClr val="accent1"/>
                </a:solidFill>
                <a:latin typeface="+mj-lt"/>
              </a:defRPr>
            </a:lvl3pPr>
            <a:lvl4pPr marL="1371600" indent="0">
              <a:buNone/>
              <a:defRPr sz="3600">
                <a:solidFill>
                  <a:schemeClr val="accent1"/>
                </a:solidFill>
                <a:latin typeface="+mj-lt"/>
              </a:defRPr>
            </a:lvl4pPr>
            <a:lvl5pPr marL="1828800" indent="0">
              <a:buNone/>
              <a:defRPr sz="3600">
                <a:solidFill>
                  <a:schemeClr val="accent1"/>
                </a:solidFill>
                <a:latin typeface="+mj-lt"/>
              </a:defRPr>
            </a:lvl5pPr>
          </a:lstStyle>
          <a:p>
            <a:pPr marL="0" marR="0" lvl="0" indent="0" algn="l" defTabSz="914400" rtl="0" eaLnBrk="1" fontAlgn="auto" latinLnBrk="0" hangingPunct="1">
              <a:lnSpc>
                <a:spcPct val="90000"/>
              </a:lnSpc>
              <a:spcBef>
                <a:spcPts val="1000"/>
              </a:spcBef>
              <a:spcAft>
                <a:spcPts val="0"/>
              </a:spcAft>
              <a:buClrTx/>
              <a:buSzTx/>
              <a:buFont typeface="System Font Regular"/>
              <a:buNone/>
              <a:tabLst/>
              <a:defRPr/>
            </a:pPr>
            <a:r>
              <a:rPr lang="en-US" dirty="0"/>
              <a:t>Place your quote here. Place your quote here. Place your quote here. Place your quote here. Place your quote here.</a:t>
            </a:r>
          </a:p>
        </p:txBody>
      </p:sp>
      <p:sp>
        <p:nvSpPr>
          <p:cNvPr id="20" name="Rectangle 19">
            <a:extLst>
              <a:ext uri="{FF2B5EF4-FFF2-40B4-BE49-F238E27FC236}">
                <a16:creationId xmlns:a16="http://schemas.microsoft.com/office/drawing/2014/main" id="{A04A9198-23B8-6B49-9205-7F8AB54BC17F}"/>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bg1"/>
                </a:solidFill>
              </a:rPr>
              <a:t>ni.com</a:t>
            </a:r>
          </a:p>
        </p:txBody>
      </p:sp>
    </p:spTree>
    <p:extLst>
      <p:ext uri="{BB962C8B-B14F-4D97-AF65-F5344CB8AC3E}">
        <p14:creationId xmlns:p14="http://schemas.microsoft.com/office/powerpoint/2010/main" val="536011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89D6-ECEF-7F48-AB12-F5148FB209A7}"/>
              </a:ext>
            </a:extLst>
          </p:cNvPr>
          <p:cNvSpPr>
            <a:spLocks noGrp="1"/>
          </p:cNvSpPr>
          <p:nvPr>
            <p:ph type="title"/>
          </p:nvPr>
        </p:nvSpPr>
        <p:spPr>
          <a:xfrm>
            <a:off x="309600" y="365125"/>
            <a:ext cx="11520000" cy="1325563"/>
          </a:xfrm>
        </p:spPr>
        <p:txBody>
          <a:bodyPr/>
          <a:lstStyle>
            <a:lvl1pPr>
              <a:defRPr b="1" i="0" baseline="0">
                <a:solidFill>
                  <a:srgbClr val="404040"/>
                </a:solidFill>
                <a:latin typeface="+mn-lt"/>
              </a:defRPr>
            </a:lvl1pPr>
          </a:lstStyle>
          <a:p>
            <a:r>
              <a:rPr lang="zh-TW" altLang="en-US"/>
              <a:t>按一下以編輯母片標題樣式</a:t>
            </a:r>
            <a:endParaRPr lang="en-US" dirty="0"/>
          </a:p>
        </p:txBody>
      </p:sp>
      <p:sp>
        <p:nvSpPr>
          <p:cNvPr id="3" name="Content Placeholder 2">
            <a:extLst>
              <a:ext uri="{FF2B5EF4-FFF2-40B4-BE49-F238E27FC236}">
                <a16:creationId xmlns:a16="http://schemas.microsoft.com/office/drawing/2014/main" id="{011AD573-09E2-4045-A959-DE5AEE88B1E6}"/>
              </a:ext>
            </a:extLst>
          </p:cNvPr>
          <p:cNvSpPr>
            <a:spLocks noGrp="1"/>
          </p:cNvSpPr>
          <p:nvPr>
            <p:ph idx="1"/>
          </p:nvPr>
        </p:nvSpPr>
        <p:spPr>
          <a:xfrm>
            <a:off x="309601" y="1825626"/>
            <a:ext cx="5693634" cy="4009910"/>
          </a:xfrm>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2">
            <a:extLst>
              <a:ext uri="{FF2B5EF4-FFF2-40B4-BE49-F238E27FC236}">
                <a16:creationId xmlns:a16="http://schemas.microsoft.com/office/drawing/2014/main" id="{14E5A6AC-01A4-8D45-912F-3D79FFF072FF}"/>
              </a:ext>
            </a:extLst>
          </p:cNvPr>
          <p:cNvSpPr>
            <a:spLocks noGrp="1"/>
          </p:cNvSpPr>
          <p:nvPr>
            <p:ph idx="10"/>
          </p:nvPr>
        </p:nvSpPr>
        <p:spPr>
          <a:xfrm>
            <a:off x="6202017" y="1825625"/>
            <a:ext cx="5627583" cy="4009910"/>
          </a:xfrm>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6173253"/>
            <a:ext cx="5025600" cy="641566"/>
          </a:xfrm>
          <a:prstGeom prst="rect">
            <a:avLst/>
          </a:prstGeom>
        </p:spPr>
      </p:pic>
      <p:pic>
        <p:nvPicPr>
          <p:cNvPr id="9" name="圖片 8">
            <a:extLst>
              <a:ext uri="{FF2B5EF4-FFF2-40B4-BE49-F238E27FC236}">
                <a16:creationId xmlns:a16="http://schemas.microsoft.com/office/drawing/2014/main" id="{A5ABEBCB-7859-4F42-9C7D-B70C7B318BA9}"/>
              </a:ext>
            </a:extLst>
          </p:cNvPr>
          <p:cNvPicPr>
            <a:picLocks noChangeAspect="1"/>
          </p:cNvPicPr>
          <p:nvPr/>
        </p:nvPicPr>
        <p:blipFill>
          <a:blip r:embed="rId3"/>
          <a:stretch>
            <a:fillRect/>
          </a:stretch>
        </p:blipFill>
        <p:spPr>
          <a:xfrm>
            <a:off x="10292258" y="5860054"/>
            <a:ext cx="1816612" cy="990602"/>
          </a:xfrm>
          <a:prstGeom prst="rect">
            <a:avLst/>
          </a:prstGeom>
        </p:spPr>
      </p:pic>
    </p:spTree>
    <p:extLst>
      <p:ext uri="{BB962C8B-B14F-4D97-AF65-F5344CB8AC3E}">
        <p14:creationId xmlns:p14="http://schemas.microsoft.com/office/powerpoint/2010/main" val="42767809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rg Chart">
    <p:spTree>
      <p:nvGrpSpPr>
        <p:cNvPr id="1" name=""/>
        <p:cNvGrpSpPr/>
        <p:nvPr/>
      </p:nvGrpSpPr>
      <p:grpSpPr>
        <a:xfrm>
          <a:off x="0" y="0"/>
          <a:ext cx="0" cy="0"/>
          <a:chOff x="0" y="0"/>
          <a:chExt cx="0" cy="0"/>
        </a:xfrm>
      </p:grpSpPr>
      <p:sp>
        <p:nvSpPr>
          <p:cNvPr id="50" name="Freeform 49">
            <a:extLst>
              <a:ext uri="{FF2B5EF4-FFF2-40B4-BE49-F238E27FC236}">
                <a16:creationId xmlns:a16="http://schemas.microsoft.com/office/drawing/2014/main" id="{E344299F-12BC-1547-BDC5-F557A00517A7}"/>
              </a:ext>
            </a:extLst>
          </p:cNvPr>
          <p:cNvSpPr/>
          <p:nvPr userDrawn="1"/>
        </p:nvSpPr>
        <p:spPr>
          <a:xfrm rot="10800000">
            <a:off x="9529727" y="-2"/>
            <a:ext cx="2667303" cy="2501012"/>
          </a:xfrm>
          <a:custGeom>
            <a:avLst/>
            <a:gdLst>
              <a:gd name="connsiteX0" fmla="*/ 2667303 w 2667303"/>
              <a:gd name="connsiteY0" fmla="*/ 2501012 h 2501012"/>
              <a:gd name="connsiteX1" fmla="*/ 0 w 2667303"/>
              <a:gd name="connsiteY1" fmla="*/ 2501012 h 2501012"/>
              <a:gd name="connsiteX2" fmla="*/ 0 w 2667303"/>
              <a:gd name="connsiteY2" fmla="*/ 0 h 2501012"/>
              <a:gd name="connsiteX3" fmla="*/ 1416797 w 2667303"/>
              <a:gd name="connsiteY3" fmla="*/ 0 h 2501012"/>
              <a:gd name="connsiteX4" fmla="*/ 2667303 w 2667303"/>
              <a:gd name="connsiteY4" fmla="*/ 1250506 h 250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303" h="2501012">
                <a:moveTo>
                  <a:pt x="2667303" y="2501012"/>
                </a:moveTo>
                <a:lnTo>
                  <a:pt x="0" y="2501012"/>
                </a:lnTo>
                <a:lnTo>
                  <a:pt x="0" y="0"/>
                </a:lnTo>
                <a:lnTo>
                  <a:pt x="1416797" y="0"/>
                </a:lnTo>
                <a:cubicBezTo>
                  <a:pt x="2107432" y="0"/>
                  <a:pt x="2667303" y="559871"/>
                  <a:pt x="2667303" y="1250506"/>
                </a:cubicBezTo>
                <a:close/>
              </a:path>
            </a:pathLst>
          </a:cu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dirty="0" err="1">
              <a:solidFill>
                <a:schemeClr val="bg2">
                  <a:lumMod val="25000"/>
                </a:schemeClr>
              </a:solidFill>
            </a:endParaRPr>
          </a:p>
        </p:txBody>
      </p:sp>
      <p:sp>
        <p:nvSpPr>
          <p:cNvPr id="20" name="Picture Placeholder 9">
            <a:extLst>
              <a:ext uri="{FF2B5EF4-FFF2-40B4-BE49-F238E27FC236}">
                <a16:creationId xmlns:a16="http://schemas.microsoft.com/office/drawing/2014/main" id="{483F1CBA-4D3F-7E4C-83C5-71000CB0CE9E}"/>
              </a:ext>
            </a:extLst>
          </p:cNvPr>
          <p:cNvSpPr>
            <a:spLocks noGrp="1"/>
          </p:cNvSpPr>
          <p:nvPr>
            <p:ph type="pic" sz="quarter" idx="16" hasCustomPrompt="1"/>
          </p:nvPr>
        </p:nvSpPr>
        <p:spPr>
          <a:xfrm>
            <a:off x="10815067" y="803448"/>
            <a:ext cx="1376933" cy="1697562"/>
          </a:xfrm>
          <a:noFill/>
        </p:spPr>
        <p:txBody>
          <a:bodyPr anchor="ctr">
            <a:normAutofit/>
          </a:bodyPr>
          <a:lstStyle>
            <a:lvl1pPr marL="0" indent="0" algn="ctr">
              <a:buNone/>
              <a:defRPr sz="1500"/>
            </a:lvl1pPr>
          </a:lstStyle>
          <a:p>
            <a:r>
              <a:rPr lang="en-US" dirty="0"/>
              <a:t>Insert Image Here</a:t>
            </a:r>
          </a:p>
        </p:txBody>
      </p:sp>
      <p:pic>
        <p:nvPicPr>
          <p:cNvPr id="3" name="Image">
            <a:extLst>
              <a:ext uri="{FF2B5EF4-FFF2-40B4-BE49-F238E27FC236}">
                <a16:creationId xmlns:a16="http://schemas.microsoft.com/office/drawing/2014/main" id="{E284B843-1859-6F4F-8EAF-FA806E62AAF4}"/>
              </a:ext>
            </a:extLst>
          </p:cNvPr>
          <p:cNvPicPr>
            <a:picLocks noChangeAspect="1"/>
          </p:cNvPicPr>
          <p:nvPr userDrawn="1"/>
        </p:nvPicPr>
        <p:blipFill>
          <a:blip r:embed="rId2"/>
          <a:srcRect/>
          <a:stretch/>
        </p:blipFill>
        <p:spPr>
          <a:xfrm>
            <a:off x="331441" y="325438"/>
            <a:ext cx="652809" cy="436841"/>
          </a:xfrm>
          <a:prstGeom prst="rect">
            <a:avLst/>
          </a:prstGeom>
          <a:ln w="12700">
            <a:miter lim="400000"/>
          </a:ln>
        </p:spPr>
      </p:pic>
      <p:sp>
        <p:nvSpPr>
          <p:cNvPr id="6" name="Text Placeholder 45">
            <a:extLst>
              <a:ext uri="{FF2B5EF4-FFF2-40B4-BE49-F238E27FC236}">
                <a16:creationId xmlns:a16="http://schemas.microsoft.com/office/drawing/2014/main" id="{6D46207A-DC03-E847-B760-9EB296AF0CC4}"/>
              </a:ext>
            </a:extLst>
          </p:cNvPr>
          <p:cNvSpPr>
            <a:spLocks noGrp="1"/>
          </p:cNvSpPr>
          <p:nvPr>
            <p:ph type="body" sz="quarter" idx="14" hasCustomPrompt="1"/>
          </p:nvPr>
        </p:nvSpPr>
        <p:spPr>
          <a:xfrm>
            <a:off x="9859721" y="325438"/>
            <a:ext cx="2007316" cy="243416"/>
          </a:xfrm>
          <a:prstGeom prst="rect">
            <a:avLst/>
          </a:prstGeom>
        </p:spPr>
        <p:txBody>
          <a:bodyPr lIns="36576" tIns="36576" rIns="36576" bIns="36576" anchor="ctr">
            <a:spAutoFit/>
          </a:bodyPr>
          <a:lstStyle>
            <a:lvl1pPr marL="0" indent="0" algn="l">
              <a:spcBef>
                <a:spcPts val="0"/>
              </a:spcBef>
              <a:buNone/>
              <a:defRPr sz="1200" b="1" i="0">
                <a:solidFill>
                  <a:schemeClr val="bg1"/>
                </a:solidFill>
                <a:latin typeface="Times New Roman" panose="02020603050405020304" pitchFamily="18" charset="0"/>
                <a:cs typeface="Times New Roman" panose="02020603050405020304" pitchFamily="18"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dirty="0"/>
              <a:t>Name</a:t>
            </a:r>
          </a:p>
        </p:txBody>
      </p:sp>
      <p:sp>
        <p:nvSpPr>
          <p:cNvPr id="7" name="Text Placeholder 45">
            <a:extLst>
              <a:ext uri="{FF2B5EF4-FFF2-40B4-BE49-F238E27FC236}">
                <a16:creationId xmlns:a16="http://schemas.microsoft.com/office/drawing/2014/main" id="{D29E2DFD-20EA-2E40-9743-EA82D393FAB7}"/>
              </a:ext>
            </a:extLst>
          </p:cNvPr>
          <p:cNvSpPr>
            <a:spLocks noGrp="1"/>
          </p:cNvSpPr>
          <p:nvPr>
            <p:ph type="body" sz="quarter" idx="15" hasCustomPrompt="1"/>
          </p:nvPr>
        </p:nvSpPr>
        <p:spPr>
          <a:xfrm>
            <a:off x="9853244" y="580963"/>
            <a:ext cx="2007316" cy="212366"/>
          </a:xfrm>
          <a:prstGeom prst="rect">
            <a:avLst/>
          </a:prstGeom>
        </p:spPr>
        <p:txBody>
          <a:bodyPr lIns="36576" tIns="36576" rIns="36576" bIns="36576" anchor="t">
            <a:spAutoFit/>
          </a:bodyPr>
          <a:lstStyle>
            <a:lvl1pPr marL="0" indent="0" algn="l">
              <a:spcBef>
                <a:spcPts val="0"/>
              </a:spcBef>
              <a:buNone/>
              <a:defRPr sz="1000" b="0" i="0" spc="-40" baseline="0">
                <a:solidFill>
                  <a:schemeClr val="bg1"/>
                </a:solidFill>
                <a:latin typeface="Consolas" panose="020B0609020204030204" pitchFamily="49" charset="0"/>
                <a:cs typeface="Consolas" panose="020B0609020204030204" pitchFamily="49"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dirty="0"/>
              <a:t>TITLE, DEPARTMENT</a:t>
            </a:r>
          </a:p>
        </p:txBody>
      </p:sp>
      <p:grpSp>
        <p:nvGrpSpPr>
          <p:cNvPr id="8" name="Group 7">
            <a:extLst>
              <a:ext uri="{FF2B5EF4-FFF2-40B4-BE49-F238E27FC236}">
                <a16:creationId xmlns:a16="http://schemas.microsoft.com/office/drawing/2014/main" id="{A0E92EEE-1D6B-6942-A40D-CB52EB3A29EA}"/>
              </a:ext>
            </a:extLst>
          </p:cNvPr>
          <p:cNvGrpSpPr/>
          <p:nvPr userDrawn="1"/>
        </p:nvGrpSpPr>
        <p:grpSpPr>
          <a:xfrm>
            <a:off x="669612" y="663941"/>
            <a:ext cx="8529951" cy="5867034"/>
            <a:chOff x="253999" y="256470"/>
            <a:chExt cx="6791466" cy="4732410"/>
          </a:xfrm>
        </p:grpSpPr>
        <p:grpSp>
          <p:nvGrpSpPr>
            <p:cNvPr id="9" name="Group 8">
              <a:extLst>
                <a:ext uri="{FF2B5EF4-FFF2-40B4-BE49-F238E27FC236}">
                  <a16:creationId xmlns:a16="http://schemas.microsoft.com/office/drawing/2014/main" id="{1B0D981C-5031-9144-975D-129A14B56DE2}"/>
                </a:ext>
              </a:extLst>
            </p:cNvPr>
            <p:cNvGrpSpPr/>
            <p:nvPr/>
          </p:nvGrpSpPr>
          <p:grpSpPr>
            <a:xfrm flipH="1" flipV="1">
              <a:off x="253999" y="256470"/>
              <a:ext cx="2929039" cy="4732410"/>
              <a:chOff x="701574" y="163443"/>
              <a:chExt cx="2929039" cy="4732410"/>
            </a:xfrm>
          </p:grpSpPr>
          <p:sp>
            <p:nvSpPr>
              <p:cNvPr id="11" name="Freeform 10">
                <a:extLst>
                  <a:ext uri="{FF2B5EF4-FFF2-40B4-BE49-F238E27FC236}">
                    <a16:creationId xmlns:a16="http://schemas.microsoft.com/office/drawing/2014/main" id="{F392FA1C-15D9-4241-A8EC-54D5917CDE45}"/>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dirty="0" err="1">
                  <a:solidFill>
                    <a:schemeClr val="bg1"/>
                  </a:solidFill>
                </a:endParaRPr>
              </a:p>
            </p:txBody>
          </p:sp>
          <p:cxnSp>
            <p:nvCxnSpPr>
              <p:cNvPr id="12" name="Straight Connector 11">
                <a:extLst>
                  <a:ext uri="{FF2B5EF4-FFF2-40B4-BE49-F238E27FC236}">
                    <a16:creationId xmlns:a16="http://schemas.microsoft.com/office/drawing/2014/main" id="{15FC3511-F4BA-6149-A270-2727EAF5221E}"/>
                  </a:ext>
                </a:extLst>
              </p:cNvPr>
              <p:cNvCxnSpPr>
                <a:cxnSpLocks/>
              </p:cNvCxnSpPr>
              <p:nvPr/>
            </p:nvCxnSpPr>
            <p:spPr>
              <a:xfrm flipH="1" flipV="1">
                <a:off x="3630613" y="163443"/>
                <a:ext cx="0" cy="334652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467E39-85C7-774D-9A19-48CB95D6680E}"/>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F7AC0709-49BD-DA45-86B6-90EBE9FF0195}"/>
                </a:ext>
              </a:extLst>
            </p:cNvPr>
            <p:cNvCxnSpPr>
              <a:cxnSpLocks/>
            </p:cNvCxnSpPr>
            <p:nvPr/>
          </p:nvCxnSpPr>
          <p:spPr>
            <a:xfrm>
              <a:off x="3183038" y="256470"/>
              <a:ext cx="386242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sp>
        <p:nvSpPr>
          <p:cNvPr id="21" name="Text Placeholder 15">
            <a:extLst>
              <a:ext uri="{FF2B5EF4-FFF2-40B4-BE49-F238E27FC236}">
                <a16:creationId xmlns:a16="http://schemas.microsoft.com/office/drawing/2014/main" id="{8897B122-6C05-F946-A097-72528673519E}"/>
              </a:ext>
            </a:extLst>
          </p:cNvPr>
          <p:cNvSpPr>
            <a:spLocks noGrp="1"/>
          </p:cNvSpPr>
          <p:nvPr>
            <p:ph type="body" sz="quarter" idx="12" hasCustomPrompt="1"/>
          </p:nvPr>
        </p:nvSpPr>
        <p:spPr>
          <a:xfrm>
            <a:off x="2667001" y="762279"/>
            <a:ext cx="6532562" cy="258532"/>
          </a:xfrm>
        </p:spPr>
        <p:txBody>
          <a:bodyPr wrap="square" anchor="t">
            <a:spAutoFit/>
          </a:bodyPr>
          <a:lstStyle>
            <a:lvl1pPr marL="0" indent="0" algn="r">
              <a:buNone/>
              <a:defRPr sz="1200">
                <a:latin typeface="Consolas" panose="020B0609020204030204" pitchFamily="49" charset="0"/>
                <a:cs typeface="Consolas" panose="020B0609020204030204" pitchFamily="49" charset="0"/>
              </a:defRPr>
            </a:lvl1pPr>
          </a:lstStyle>
          <a:p>
            <a:pPr lvl="0"/>
            <a:r>
              <a:rPr lang="en-US" dirty="0"/>
              <a:t>SECTION TITLE</a:t>
            </a:r>
          </a:p>
        </p:txBody>
      </p:sp>
      <p:sp>
        <p:nvSpPr>
          <p:cNvPr id="31" name="Picture Placeholder 100">
            <a:extLst>
              <a:ext uri="{FF2B5EF4-FFF2-40B4-BE49-F238E27FC236}">
                <a16:creationId xmlns:a16="http://schemas.microsoft.com/office/drawing/2014/main" id="{FB479F89-5604-FC4A-A37A-195245BD7A6C}"/>
              </a:ext>
            </a:extLst>
          </p:cNvPr>
          <p:cNvSpPr>
            <a:spLocks noGrp="1"/>
          </p:cNvSpPr>
          <p:nvPr>
            <p:ph type="pic" sz="quarter" idx="46" hasCustomPrompt="1"/>
          </p:nvPr>
        </p:nvSpPr>
        <p:spPr>
          <a:xfrm>
            <a:off x="7016750" y="1511686"/>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marL="0" indent="0" algn="ctr">
              <a:buNone/>
              <a:defRPr sz="800">
                <a:solidFill>
                  <a:schemeClr val="tx1"/>
                </a:solidFill>
                <a:latin typeface="+mn-lt"/>
              </a:defRPr>
            </a:lvl1pPr>
          </a:lstStyle>
          <a:p>
            <a:r>
              <a:rPr lang="en-US" dirty="0"/>
              <a:t>Insert Image Here</a:t>
            </a:r>
          </a:p>
        </p:txBody>
      </p:sp>
      <p:sp>
        <p:nvSpPr>
          <p:cNvPr id="16" name="Text Placeholder 15">
            <a:extLst>
              <a:ext uri="{FF2B5EF4-FFF2-40B4-BE49-F238E27FC236}">
                <a16:creationId xmlns:a16="http://schemas.microsoft.com/office/drawing/2014/main" id="{715EA144-630D-1F49-B2D3-D73990125947}"/>
              </a:ext>
            </a:extLst>
          </p:cNvPr>
          <p:cNvSpPr>
            <a:spLocks noGrp="1"/>
          </p:cNvSpPr>
          <p:nvPr>
            <p:ph type="body" sz="quarter" idx="67"/>
          </p:nvPr>
        </p:nvSpPr>
        <p:spPr>
          <a:xfrm>
            <a:off x="5170251" y="1510811"/>
            <a:ext cx="1846500" cy="994032"/>
          </a:xfrm>
          <a:solidFill>
            <a:schemeClr val="bg2"/>
          </a:solidFill>
        </p:spPr>
        <p:txBody>
          <a:bodyPr/>
          <a:lstStyle>
            <a:lvl1pPr marL="0" indent="0">
              <a:buNone/>
              <a:defRPr sz="100">
                <a:solidFill>
                  <a:schemeClr val="bg2"/>
                </a:solidFill>
              </a:defRPr>
            </a:lvl1pPr>
          </a:lstStyle>
          <a:p>
            <a:pPr lvl="0"/>
            <a:r>
              <a:rPr lang="en-US"/>
              <a:t>Click to edit Master text styles</a:t>
            </a:r>
          </a:p>
        </p:txBody>
      </p:sp>
      <p:sp>
        <p:nvSpPr>
          <p:cNvPr id="33" name="Text Placeholder 28">
            <a:extLst>
              <a:ext uri="{FF2B5EF4-FFF2-40B4-BE49-F238E27FC236}">
                <a16:creationId xmlns:a16="http://schemas.microsoft.com/office/drawing/2014/main" id="{DF975D1C-7798-8A46-BF16-8A97DD94F767}"/>
              </a:ext>
            </a:extLst>
          </p:cNvPr>
          <p:cNvSpPr>
            <a:spLocks noGrp="1"/>
          </p:cNvSpPr>
          <p:nvPr>
            <p:ph type="body" sz="quarter" idx="47" hasCustomPrompt="1"/>
          </p:nvPr>
        </p:nvSpPr>
        <p:spPr>
          <a:xfrm>
            <a:off x="5165222" y="1507571"/>
            <a:ext cx="1846498" cy="361289"/>
          </a:xfrm>
        </p:spPr>
        <p:txBody>
          <a:bodyPr wrap="square" lIns="91440" rIns="91440">
            <a:noAutofit/>
          </a:bodyPr>
          <a:lstStyle>
            <a:lvl1pPr marL="0" indent="0" algn="r">
              <a:buNone/>
              <a:defRPr sz="12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34" name="Text Placeholder 28">
            <a:extLst>
              <a:ext uri="{FF2B5EF4-FFF2-40B4-BE49-F238E27FC236}">
                <a16:creationId xmlns:a16="http://schemas.microsoft.com/office/drawing/2014/main" id="{34E90685-47F7-7C4B-8D5C-B7C05A6E6653}"/>
              </a:ext>
            </a:extLst>
          </p:cNvPr>
          <p:cNvSpPr>
            <a:spLocks noGrp="1"/>
          </p:cNvSpPr>
          <p:nvPr>
            <p:ph type="body" sz="quarter" idx="48" hasCustomPrompt="1"/>
          </p:nvPr>
        </p:nvSpPr>
        <p:spPr>
          <a:xfrm>
            <a:off x="5165222" y="1876959"/>
            <a:ext cx="1846498" cy="627884"/>
          </a:xfrm>
        </p:spPr>
        <p:txBody>
          <a:bodyPr wrap="square" lIns="91440" rIns="91440">
            <a:noAutofit/>
          </a:bodyPr>
          <a:lstStyle>
            <a:lvl1pPr marL="0" indent="0" algn="r">
              <a:buNone/>
              <a:defRPr sz="1000" b="0">
                <a:latin typeface="Consolas" panose="020B0609020204030204" pitchFamily="49" charset="0"/>
                <a:cs typeface="Consolas" panose="020B0609020204030204" pitchFamily="49"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DEPARTMENT</a:t>
            </a:r>
          </a:p>
        </p:txBody>
      </p:sp>
      <p:sp>
        <p:nvSpPr>
          <p:cNvPr id="51" name="Picture Placeholder 100">
            <a:extLst>
              <a:ext uri="{FF2B5EF4-FFF2-40B4-BE49-F238E27FC236}">
                <a16:creationId xmlns:a16="http://schemas.microsoft.com/office/drawing/2014/main" id="{D0ABC9F0-3805-B74A-B680-0D40B722EC6B}"/>
              </a:ext>
            </a:extLst>
          </p:cNvPr>
          <p:cNvSpPr>
            <a:spLocks noGrp="1"/>
          </p:cNvSpPr>
          <p:nvPr>
            <p:ph type="pic" sz="quarter" idx="68" hasCustomPrompt="1"/>
          </p:nvPr>
        </p:nvSpPr>
        <p:spPr>
          <a:xfrm>
            <a:off x="7016750" y="3099924"/>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marL="0" indent="0" algn="ctr">
              <a:buNone/>
              <a:defRPr sz="800">
                <a:solidFill>
                  <a:schemeClr val="tx1"/>
                </a:solidFill>
                <a:latin typeface="+mn-lt"/>
              </a:defRPr>
            </a:lvl1pPr>
          </a:lstStyle>
          <a:p>
            <a:r>
              <a:rPr lang="en-US" dirty="0"/>
              <a:t>Insert Image Here</a:t>
            </a:r>
          </a:p>
        </p:txBody>
      </p:sp>
      <p:sp>
        <p:nvSpPr>
          <p:cNvPr id="64" name="Text Placeholder 15">
            <a:extLst>
              <a:ext uri="{FF2B5EF4-FFF2-40B4-BE49-F238E27FC236}">
                <a16:creationId xmlns:a16="http://schemas.microsoft.com/office/drawing/2014/main" id="{0222B0D4-5482-FF4C-990B-924EB3334C23}"/>
              </a:ext>
            </a:extLst>
          </p:cNvPr>
          <p:cNvSpPr>
            <a:spLocks noGrp="1"/>
          </p:cNvSpPr>
          <p:nvPr>
            <p:ph type="body" sz="quarter" idx="69"/>
          </p:nvPr>
        </p:nvSpPr>
        <p:spPr>
          <a:xfrm>
            <a:off x="5170251" y="3099049"/>
            <a:ext cx="1846500" cy="994032"/>
          </a:xfrm>
          <a:solidFill>
            <a:schemeClr val="bg2"/>
          </a:solidFill>
        </p:spPr>
        <p:txBody>
          <a:bodyPr/>
          <a:lstStyle>
            <a:lvl1pPr marL="0" indent="0">
              <a:buNone/>
              <a:defRPr sz="100">
                <a:solidFill>
                  <a:schemeClr val="bg2"/>
                </a:solidFill>
              </a:defRPr>
            </a:lvl1pPr>
          </a:lstStyle>
          <a:p>
            <a:pPr lvl="0"/>
            <a:r>
              <a:rPr lang="en-US"/>
              <a:t>Click to edit Master text styles</a:t>
            </a:r>
          </a:p>
        </p:txBody>
      </p:sp>
      <p:sp>
        <p:nvSpPr>
          <p:cNvPr id="65" name="Text Placeholder 28">
            <a:extLst>
              <a:ext uri="{FF2B5EF4-FFF2-40B4-BE49-F238E27FC236}">
                <a16:creationId xmlns:a16="http://schemas.microsoft.com/office/drawing/2014/main" id="{24997283-5876-3444-9DCF-875722DD6DE5}"/>
              </a:ext>
            </a:extLst>
          </p:cNvPr>
          <p:cNvSpPr>
            <a:spLocks noGrp="1"/>
          </p:cNvSpPr>
          <p:nvPr>
            <p:ph type="body" sz="quarter" idx="70" hasCustomPrompt="1"/>
          </p:nvPr>
        </p:nvSpPr>
        <p:spPr>
          <a:xfrm>
            <a:off x="5165222" y="3095809"/>
            <a:ext cx="1846498" cy="361289"/>
          </a:xfrm>
        </p:spPr>
        <p:txBody>
          <a:bodyPr wrap="square" lIns="91440" rIns="91440">
            <a:noAutofit/>
          </a:bodyPr>
          <a:lstStyle>
            <a:lvl1pPr marL="0" indent="0" algn="r">
              <a:buNone/>
              <a:defRPr sz="12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66" name="Text Placeholder 28">
            <a:extLst>
              <a:ext uri="{FF2B5EF4-FFF2-40B4-BE49-F238E27FC236}">
                <a16:creationId xmlns:a16="http://schemas.microsoft.com/office/drawing/2014/main" id="{57749893-6564-4445-AF68-ACDEFE76F687}"/>
              </a:ext>
            </a:extLst>
          </p:cNvPr>
          <p:cNvSpPr>
            <a:spLocks noGrp="1"/>
          </p:cNvSpPr>
          <p:nvPr>
            <p:ph type="body" sz="quarter" idx="71" hasCustomPrompt="1"/>
          </p:nvPr>
        </p:nvSpPr>
        <p:spPr>
          <a:xfrm>
            <a:off x="5165222" y="3465197"/>
            <a:ext cx="1846498" cy="627884"/>
          </a:xfrm>
        </p:spPr>
        <p:txBody>
          <a:bodyPr wrap="square" lIns="91440" rIns="91440">
            <a:noAutofit/>
          </a:bodyPr>
          <a:lstStyle>
            <a:lvl1pPr marL="0" indent="0" algn="r">
              <a:buNone/>
              <a:defRPr sz="1000" b="0">
                <a:latin typeface="Consolas" panose="020B0609020204030204" pitchFamily="49" charset="0"/>
                <a:cs typeface="Consolas" panose="020B0609020204030204" pitchFamily="49"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DEPARTMENT</a:t>
            </a:r>
          </a:p>
        </p:txBody>
      </p:sp>
      <p:sp>
        <p:nvSpPr>
          <p:cNvPr id="67" name="Picture Placeholder 100">
            <a:extLst>
              <a:ext uri="{FF2B5EF4-FFF2-40B4-BE49-F238E27FC236}">
                <a16:creationId xmlns:a16="http://schemas.microsoft.com/office/drawing/2014/main" id="{957D14CF-1ECB-2841-A671-FEE1CD2DDF4F}"/>
              </a:ext>
            </a:extLst>
          </p:cNvPr>
          <p:cNvSpPr>
            <a:spLocks noGrp="1"/>
          </p:cNvSpPr>
          <p:nvPr>
            <p:ph type="pic" sz="quarter" idx="72" hasCustomPrompt="1"/>
          </p:nvPr>
        </p:nvSpPr>
        <p:spPr>
          <a:xfrm>
            <a:off x="7016750" y="4682557"/>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marL="0" indent="0" algn="ctr">
              <a:buNone/>
              <a:defRPr sz="800">
                <a:solidFill>
                  <a:schemeClr val="tx1"/>
                </a:solidFill>
                <a:latin typeface="+mn-lt"/>
              </a:defRPr>
            </a:lvl1pPr>
          </a:lstStyle>
          <a:p>
            <a:r>
              <a:rPr lang="en-US" dirty="0"/>
              <a:t>Insert Image Here</a:t>
            </a:r>
          </a:p>
        </p:txBody>
      </p:sp>
      <p:sp>
        <p:nvSpPr>
          <p:cNvPr id="68" name="Text Placeholder 15">
            <a:extLst>
              <a:ext uri="{FF2B5EF4-FFF2-40B4-BE49-F238E27FC236}">
                <a16:creationId xmlns:a16="http://schemas.microsoft.com/office/drawing/2014/main" id="{EAABC2A9-E6FA-444D-A787-52A839B3B9BF}"/>
              </a:ext>
            </a:extLst>
          </p:cNvPr>
          <p:cNvSpPr>
            <a:spLocks noGrp="1"/>
          </p:cNvSpPr>
          <p:nvPr>
            <p:ph type="body" sz="quarter" idx="73"/>
          </p:nvPr>
        </p:nvSpPr>
        <p:spPr>
          <a:xfrm>
            <a:off x="5170251" y="4681682"/>
            <a:ext cx="1846500" cy="994032"/>
          </a:xfrm>
          <a:solidFill>
            <a:schemeClr val="bg2"/>
          </a:solidFill>
        </p:spPr>
        <p:txBody>
          <a:bodyPr/>
          <a:lstStyle>
            <a:lvl1pPr marL="0" indent="0">
              <a:buNone/>
              <a:defRPr sz="100">
                <a:solidFill>
                  <a:schemeClr val="bg2"/>
                </a:solidFill>
              </a:defRPr>
            </a:lvl1pPr>
          </a:lstStyle>
          <a:p>
            <a:pPr lvl="0"/>
            <a:r>
              <a:rPr lang="en-US"/>
              <a:t>Click to edit Master text styles</a:t>
            </a:r>
          </a:p>
        </p:txBody>
      </p:sp>
      <p:sp>
        <p:nvSpPr>
          <p:cNvPr id="69" name="Text Placeholder 28">
            <a:extLst>
              <a:ext uri="{FF2B5EF4-FFF2-40B4-BE49-F238E27FC236}">
                <a16:creationId xmlns:a16="http://schemas.microsoft.com/office/drawing/2014/main" id="{66D31BEC-2D00-F445-9EA4-AB9932E17B31}"/>
              </a:ext>
            </a:extLst>
          </p:cNvPr>
          <p:cNvSpPr>
            <a:spLocks noGrp="1"/>
          </p:cNvSpPr>
          <p:nvPr>
            <p:ph type="body" sz="quarter" idx="74" hasCustomPrompt="1"/>
          </p:nvPr>
        </p:nvSpPr>
        <p:spPr>
          <a:xfrm>
            <a:off x="5165222" y="4678442"/>
            <a:ext cx="1846498" cy="361289"/>
          </a:xfrm>
        </p:spPr>
        <p:txBody>
          <a:bodyPr wrap="square" lIns="91440" rIns="91440">
            <a:noAutofit/>
          </a:bodyPr>
          <a:lstStyle>
            <a:lvl1pPr marL="0" indent="0" algn="r">
              <a:buNone/>
              <a:defRPr sz="12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70" name="Text Placeholder 28">
            <a:extLst>
              <a:ext uri="{FF2B5EF4-FFF2-40B4-BE49-F238E27FC236}">
                <a16:creationId xmlns:a16="http://schemas.microsoft.com/office/drawing/2014/main" id="{3A8939A9-116E-1544-A6CC-5F476D81F893}"/>
              </a:ext>
            </a:extLst>
          </p:cNvPr>
          <p:cNvSpPr>
            <a:spLocks noGrp="1"/>
          </p:cNvSpPr>
          <p:nvPr>
            <p:ph type="body" sz="quarter" idx="75" hasCustomPrompt="1"/>
          </p:nvPr>
        </p:nvSpPr>
        <p:spPr>
          <a:xfrm>
            <a:off x="5165222" y="5047830"/>
            <a:ext cx="1846498" cy="627884"/>
          </a:xfrm>
        </p:spPr>
        <p:txBody>
          <a:bodyPr wrap="square" lIns="91440" rIns="91440">
            <a:noAutofit/>
          </a:bodyPr>
          <a:lstStyle>
            <a:lvl1pPr marL="0" indent="0" algn="r">
              <a:buNone/>
              <a:defRPr sz="1000" b="0">
                <a:latin typeface="Consolas" panose="020B0609020204030204" pitchFamily="49" charset="0"/>
                <a:cs typeface="Consolas" panose="020B0609020204030204" pitchFamily="49"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DEPARTMENT</a:t>
            </a:r>
          </a:p>
        </p:txBody>
      </p:sp>
      <p:sp>
        <p:nvSpPr>
          <p:cNvPr id="71" name="Picture Placeholder 100">
            <a:extLst>
              <a:ext uri="{FF2B5EF4-FFF2-40B4-BE49-F238E27FC236}">
                <a16:creationId xmlns:a16="http://schemas.microsoft.com/office/drawing/2014/main" id="{8E7AC34A-4D67-7F4D-8839-DE24402ADA4E}"/>
              </a:ext>
            </a:extLst>
          </p:cNvPr>
          <p:cNvSpPr>
            <a:spLocks noGrp="1"/>
          </p:cNvSpPr>
          <p:nvPr>
            <p:ph type="pic" sz="quarter" idx="76" hasCustomPrompt="1"/>
          </p:nvPr>
        </p:nvSpPr>
        <p:spPr>
          <a:xfrm>
            <a:off x="10788000" y="3099924"/>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marL="0" indent="0" algn="ctr">
              <a:buNone/>
              <a:defRPr sz="800">
                <a:solidFill>
                  <a:schemeClr val="tx1"/>
                </a:solidFill>
                <a:latin typeface="+mn-lt"/>
              </a:defRPr>
            </a:lvl1pPr>
          </a:lstStyle>
          <a:p>
            <a:r>
              <a:rPr lang="en-US" dirty="0"/>
              <a:t>Insert Image Here</a:t>
            </a:r>
          </a:p>
        </p:txBody>
      </p:sp>
      <p:sp>
        <p:nvSpPr>
          <p:cNvPr id="72" name="Text Placeholder 15">
            <a:extLst>
              <a:ext uri="{FF2B5EF4-FFF2-40B4-BE49-F238E27FC236}">
                <a16:creationId xmlns:a16="http://schemas.microsoft.com/office/drawing/2014/main" id="{4E94D316-8B96-4F4B-AEAB-5CA83AB8DDE2}"/>
              </a:ext>
            </a:extLst>
          </p:cNvPr>
          <p:cNvSpPr>
            <a:spLocks noGrp="1"/>
          </p:cNvSpPr>
          <p:nvPr>
            <p:ph type="body" sz="quarter" idx="77"/>
          </p:nvPr>
        </p:nvSpPr>
        <p:spPr>
          <a:xfrm>
            <a:off x="8941501" y="3099049"/>
            <a:ext cx="1846500" cy="994032"/>
          </a:xfrm>
          <a:solidFill>
            <a:schemeClr val="bg2"/>
          </a:solidFill>
        </p:spPr>
        <p:txBody>
          <a:bodyPr/>
          <a:lstStyle>
            <a:lvl1pPr marL="0" indent="0">
              <a:buNone/>
              <a:defRPr sz="100">
                <a:solidFill>
                  <a:schemeClr val="bg2"/>
                </a:solidFill>
              </a:defRPr>
            </a:lvl1pPr>
          </a:lstStyle>
          <a:p>
            <a:pPr lvl="0"/>
            <a:r>
              <a:rPr lang="en-US"/>
              <a:t>Click to edit Master text styles</a:t>
            </a:r>
          </a:p>
        </p:txBody>
      </p:sp>
      <p:sp>
        <p:nvSpPr>
          <p:cNvPr id="73" name="Text Placeholder 28">
            <a:extLst>
              <a:ext uri="{FF2B5EF4-FFF2-40B4-BE49-F238E27FC236}">
                <a16:creationId xmlns:a16="http://schemas.microsoft.com/office/drawing/2014/main" id="{B89C62B1-779B-C14B-8C0E-36E313070A41}"/>
              </a:ext>
            </a:extLst>
          </p:cNvPr>
          <p:cNvSpPr>
            <a:spLocks noGrp="1"/>
          </p:cNvSpPr>
          <p:nvPr>
            <p:ph type="body" sz="quarter" idx="78" hasCustomPrompt="1"/>
          </p:nvPr>
        </p:nvSpPr>
        <p:spPr>
          <a:xfrm>
            <a:off x="8936472" y="3095809"/>
            <a:ext cx="1846498" cy="361289"/>
          </a:xfrm>
        </p:spPr>
        <p:txBody>
          <a:bodyPr wrap="square" lIns="91440" rIns="91440">
            <a:noAutofit/>
          </a:bodyPr>
          <a:lstStyle>
            <a:lvl1pPr marL="0" indent="0" algn="r">
              <a:buNone/>
              <a:defRPr sz="12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74" name="Text Placeholder 28">
            <a:extLst>
              <a:ext uri="{FF2B5EF4-FFF2-40B4-BE49-F238E27FC236}">
                <a16:creationId xmlns:a16="http://schemas.microsoft.com/office/drawing/2014/main" id="{33C79830-74BE-624E-A79B-67D4A8FD7D57}"/>
              </a:ext>
            </a:extLst>
          </p:cNvPr>
          <p:cNvSpPr>
            <a:spLocks noGrp="1"/>
          </p:cNvSpPr>
          <p:nvPr>
            <p:ph type="body" sz="quarter" idx="79" hasCustomPrompt="1"/>
          </p:nvPr>
        </p:nvSpPr>
        <p:spPr>
          <a:xfrm>
            <a:off x="8936472" y="3465197"/>
            <a:ext cx="1846498" cy="627884"/>
          </a:xfrm>
        </p:spPr>
        <p:txBody>
          <a:bodyPr wrap="square" lIns="91440" rIns="91440">
            <a:noAutofit/>
          </a:bodyPr>
          <a:lstStyle>
            <a:lvl1pPr marL="0" indent="0" algn="r">
              <a:buNone/>
              <a:defRPr sz="1000" b="0">
                <a:latin typeface="Consolas" panose="020B0609020204030204" pitchFamily="49" charset="0"/>
                <a:cs typeface="Consolas" panose="020B0609020204030204" pitchFamily="49"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DEPARTMENT</a:t>
            </a:r>
          </a:p>
        </p:txBody>
      </p:sp>
      <p:sp>
        <p:nvSpPr>
          <p:cNvPr id="75" name="Picture Placeholder 100">
            <a:extLst>
              <a:ext uri="{FF2B5EF4-FFF2-40B4-BE49-F238E27FC236}">
                <a16:creationId xmlns:a16="http://schemas.microsoft.com/office/drawing/2014/main" id="{BAB45949-1730-B947-8C36-50C0A7B858A7}"/>
              </a:ext>
            </a:extLst>
          </p:cNvPr>
          <p:cNvSpPr>
            <a:spLocks noGrp="1"/>
          </p:cNvSpPr>
          <p:nvPr>
            <p:ph type="pic" sz="quarter" idx="80" hasCustomPrompt="1"/>
          </p:nvPr>
        </p:nvSpPr>
        <p:spPr>
          <a:xfrm>
            <a:off x="10788000" y="4682557"/>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marL="0" indent="0" algn="ctr">
              <a:buNone/>
              <a:defRPr sz="800">
                <a:solidFill>
                  <a:schemeClr val="tx1"/>
                </a:solidFill>
                <a:latin typeface="+mn-lt"/>
              </a:defRPr>
            </a:lvl1pPr>
          </a:lstStyle>
          <a:p>
            <a:r>
              <a:rPr lang="en-US" dirty="0"/>
              <a:t>Insert Image Here</a:t>
            </a:r>
          </a:p>
        </p:txBody>
      </p:sp>
      <p:sp>
        <p:nvSpPr>
          <p:cNvPr id="76" name="Text Placeholder 15">
            <a:extLst>
              <a:ext uri="{FF2B5EF4-FFF2-40B4-BE49-F238E27FC236}">
                <a16:creationId xmlns:a16="http://schemas.microsoft.com/office/drawing/2014/main" id="{157A748C-EC42-544E-B833-4051AA8ECFDA}"/>
              </a:ext>
            </a:extLst>
          </p:cNvPr>
          <p:cNvSpPr>
            <a:spLocks noGrp="1"/>
          </p:cNvSpPr>
          <p:nvPr>
            <p:ph type="body" sz="quarter" idx="81"/>
          </p:nvPr>
        </p:nvSpPr>
        <p:spPr>
          <a:xfrm>
            <a:off x="8941501" y="4681682"/>
            <a:ext cx="1846500" cy="994032"/>
          </a:xfrm>
          <a:solidFill>
            <a:schemeClr val="bg2"/>
          </a:solidFill>
        </p:spPr>
        <p:txBody>
          <a:bodyPr/>
          <a:lstStyle>
            <a:lvl1pPr marL="0" indent="0">
              <a:buNone/>
              <a:defRPr sz="100">
                <a:solidFill>
                  <a:schemeClr val="bg2"/>
                </a:solidFill>
              </a:defRPr>
            </a:lvl1pPr>
          </a:lstStyle>
          <a:p>
            <a:pPr lvl="0"/>
            <a:r>
              <a:rPr lang="en-US"/>
              <a:t>Click to edit Master text styles</a:t>
            </a:r>
          </a:p>
        </p:txBody>
      </p:sp>
      <p:sp>
        <p:nvSpPr>
          <p:cNvPr id="77" name="Text Placeholder 28">
            <a:extLst>
              <a:ext uri="{FF2B5EF4-FFF2-40B4-BE49-F238E27FC236}">
                <a16:creationId xmlns:a16="http://schemas.microsoft.com/office/drawing/2014/main" id="{4D78B54C-A3AB-DA48-BC32-D7272F818360}"/>
              </a:ext>
            </a:extLst>
          </p:cNvPr>
          <p:cNvSpPr>
            <a:spLocks noGrp="1"/>
          </p:cNvSpPr>
          <p:nvPr>
            <p:ph type="body" sz="quarter" idx="82" hasCustomPrompt="1"/>
          </p:nvPr>
        </p:nvSpPr>
        <p:spPr>
          <a:xfrm>
            <a:off x="8936472" y="4678442"/>
            <a:ext cx="1846498" cy="361289"/>
          </a:xfrm>
        </p:spPr>
        <p:txBody>
          <a:bodyPr wrap="square" lIns="91440" rIns="91440">
            <a:noAutofit/>
          </a:bodyPr>
          <a:lstStyle>
            <a:lvl1pPr marL="0" indent="0" algn="r">
              <a:buNone/>
              <a:defRPr sz="12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78" name="Text Placeholder 28">
            <a:extLst>
              <a:ext uri="{FF2B5EF4-FFF2-40B4-BE49-F238E27FC236}">
                <a16:creationId xmlns:a16="http://schemas.microsoft.com/office/drawing/2014/main" id="{827427D5-4C8D-B949-8C05-295E3983069D}"/>
              </a:ext>
            </a:extLst>
          </p:cNvPr>
          <p:cNvSpPr>
            <a:spLocks noGrp="1"/>
          </p:cNvSpPr>
          <p:nvPr>
            <p:ph type="body" sz="quarter" idx="83" hasCustomPrompt="1"/>
          </p:nvPr>
        </p:nvSpPr>
        <p:spPr>
          <a:xfrm>
            <a:off x="8936472" y="5047830"/>
            <a:ext cx="1846498" cy="627884"/>
          </a:xfrm>
        </p:spPr>
        <p:txBody>
          <a:bodyPr wrap="square" lIns="91440" rIns="91440">
            <a:noAutofit/>
          </a:bodyPr>
          <a:lstStyle>
            <a:lvl1pPr marL="0" indent="0" algn="r">
              <a:buNone/>
              <a:defRPr sz="1000" b="0">
                <a:latin typeface="Consolas" panose="020B0609020204030204" pitchFamily="49" charset="0"/>
                <a:cs typeface="Consolas" panose="020B0609020204030204" pitchFamily="49"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DEPARTMENT</a:t>
            </a:r>
          </a:p>
        </p:txBody>
      </p:sp>
      <p:sp>
        <p:nvSpPr>
          <p:cNvPr id="79" name="Picture Placeholder 100">
            <a:extLst>
              <a:ext uri="{FF2B5EF4-FFF2-40B4-BE49-F238E27FC236}">
                <a16:creationId xmlns:a16="http://schemas.microsoft.com/office/drawing/2014/main" id="{AA1E6A30-2F97-594C-8A5D-61954DC59C4C}"/>
              </a:ext>
            </a:extLst>
          </p:cNvPr>
          <p:cNvSpPr>
            <a:spLocks noGrp="1"/>
          </p:cNvSpPr>
          <p:nvPr>
            <p:ph type="pic" sz="quarter" idx="84" hasCustomPrompt="1"/>
          </p:nvPr>
        </p:nvSpPr>
        <p:spPr>
          <a:xfrm>
            <a:off x="3240470" y="3099924"/>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marL="0" indent="0" algn="ctr">
              <a:buNone/>
              <a:defRPr sz="800">
                <a:solidFill>
                  <a:schemeClr val="tx1"/>
                </a:solidFill>
                <a:latin typeface="+mn-lt"/>
              </a:defRPr>
            </a:lvl1pPr>
          </a:lstStyle>
          <a:p>
            <a:r>
              <a:rPr lang="en-US" dirty="0"/>
              <a:t>Insert Image Here</a:t>
            </a:r>
          </a:p>
        </p:txBody>
      </p:sp>
      <p:sp>
        <p:nvSpPr>
          <p:cNvPr id="80" name="Text Placeholder 15">
            <a:extLst>
              <a:ext uri="{FF2B5EF4-FFF2-40B4-BE49-F238E27FC236}">
                <a16:creationId xmlns:a16="http://schemas.microsoft.com/office/drawing/2014/main" id="{4DEEB51A-1693-7F40-A801-199FA1E5CC4C}"/>
              </a:ext>
            </a:extLst>
          </p:cNvPr>
          <p:cNvSpPr>
            <a:spLocks noGrp="1"/>
          </p:cNvSpPr>
          <p:nvPr>
            <p:ph type="body" sz="quarter" idx="85"/>
          </p:nvPr>
        </p:nvSpPr>
        <p:spPr>
          <a:xfrm>
            <a:off x="1393971" y="3099049"/>
            <a:ext cx="1846500" cy="994032"/>
          </a:xfrm>
          <a:solidFill>
            <a:schemeClr val="bg2"/>
          </a:solidFill>
        </p:spPr>
        <p:txBody>
          <a:bodyPr/>
          <a:lstStyle>
            <a:lvl1pPr marL="0" indent="0">
              <a:buNone/>
              <a:defRPr sz="100">
                <a:solidFill>
                  <a:schemeClr val="bg2"/>
                </a:solidFill>
              </a:defRPr>
            </a:lvl1pPr>
          </a:lstStyle>
          <a:p>
            <a:pPr lvl="0"/>
            <a:r>
              <a:rPr lang="en-US"/>
              <a:t>Click to edit Master text styles</a:t>
            </a:r>
          </a:p>
        </p:txBody>
      </p:sp>
      <p:sp>
        <p:nvSpPr>
          <p:cNvPr id="81" name="Text Placeholder 28">
            <a:extLst>
              <a:ext uri="{FF2B5EF4-FFF2-40B4-BE49-F238E27FC236}">
                <a16:creationId xmlns:a16="http://schemas.microsoft.com/office/drawing/2014/main" id="{933EDB90-4EED-4F4C-9BD9-1FF20F5B5041}"/>
              </a:ext>
            </a:extLst>
          </p:cNvPr>
          <p:cNvSpPr>
            <a:spLocks noGrp="1"/>
          </p:cNvSpPr>
          <p:nvPr>
            <p:ph type="body" sz="quarter" idx="86" hasCustomPrompt="1"/>
          </p:nvPr>
        </p:nvSpPr>
        <p:spPr>
          <a:xfrm>
            <a:off x="1388942" y="3095809"/>
            <a:ext cx="1846498" cy="361289"/>
          </a:xfrm>
        </p:spPr>
        <p:txBody>
          <a:bodyPr wrap="square" lIns="91440" rIns="91440">
            <a:noAutofit/>
          </a:bodyPr>
          <a:lstStyle>
            <a:lvl1pPr marL="0" indent="0" algn="r">
              <a:buNone/>
              <a:defRPr sz="12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82" name="Text Placeholder 28">
            <a:extLst>
              <a:ext uri="{FF2B5EF4-FFF2-40B4-BE49-F238E27FC236}">
                <a16:creationId xmlns:a16="http://schemas.microsoft.com/office/drawing/2014/main" id="{1EC636AE-1D0C-FE4A-8071-19BA69C12A05}"/>
              </a:ext>
            </a:extLst>
          </p:cNvPr>
          <p:cNvSpPr>
            <a:spLocks noGrp="1"/>
          </p:cNvSpPr>
          <p:nvPr>
            <p:ph type="body" sz="quarter" idx="87" hasCustomPrompt="1"/>
          </p:nvPr>
        </p:nvSpPr>
        <p:spPr>
          <a:xfrm>
            <a:off x="1388942" y="3465197"/>
            <a:ext cx="1846498" cy="627884"/>
          </a:xfrm>
        </p:spPr>
        <p:txBody>
          <a:bodyPr wrap="square" lIns="91440" rIns="91440">
            <a:noAutofit/>
          </a:bodyPr>
          <a:lstStyle>
            <a:lvl1pPr marL="0" indent="0" algn="r">
              <a:buNone/>
              <a:defRPr sz="1000" b="0">
                <a:latin typeface="Consolas" panose="020B0609020204030204" pitchFamily="49" charset="0"/>
                <a:cs typeface="Consolas" panose="020B0609020204030204" pitchFamily="49"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DEPARTMENT</a:t>
            </a:r>
          </a:p>
        </p:txBody>
      </p:sp>
      <p:sp>
        <p:nvSpPr>
          <p:cNvPr id="83" name="Picture Placeholder 100">
            <a:extLst>
              <a:ext uri="{FF2B5EF4-FFF2-40B4-BE49-F238E27FC236}">
                <a16:creationId xmlns:a16="http://schemas.microsoft.com/office/drawing/2014/main" id="{5B33B293-F3A2-C645-BEEF-2BE34144EF99}"/>
              </a:ext>
            </a:extLst>
          </p:cNvPr>
          <p:cNvSpPr>
            <a:spLocks noGrp="1"/>
          </p:cNvSpPr>
          <p:nvPr>
            <p:ph type="pic" sz="quarter" idx="88" hasCustomPrompt="1"/>
          </p:nvPr>
        </p:nvSpPr>
        <p:spPr>
          <a:xfrm>
            <a:off x="3240470" y="4682557"/>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marL="0" indent="0" algn="ctr">
              <a:buNone/>
              <a:defRPr sz="800">
                <a:solidFill>
                  <a:schemeClr val="tx1"/>
                </a:solidFill>
                <a:latin typeface="+mn-lt"/>
              </a:defRPr>
            </a:lvl1pPr>
          </a:lstStyle>
          <a:p>
            <a:r>
              <a:rPr lang="en-US" dirty="0"/>
              <a:t>Insert Image Here</a:t>
            </a:r>
          </a:p>
        </p:txBody>
      </p:sp>
      <p:sp>
        <p:nvSpPr>
          <p:cNvPr id="84" name="Text Placeholder 15">
            <a:extLst>
              <a:ext uri="{FF2B5EF4-FFF2-40B4-BE49-F238E27FC236}">
                <a16:creationId xmlns:a16="http://schemas.microsoft.com/office/drawing/2014/main" id="{57151E7F-575A-404B-BC6C-B5C1DEEE1778}"/>
              </a:ext>
            </a:extLst>
          </p:cNvPr>
          <p:cNvSpPr>
            <a:spLocks noGrp="1"/>
          </p:cNvSpPr>
          <p:nvPr>
            <p:ph type="body" sz="quarter" idx="89"/>
          </p:nvPr>
        </p:nvSpPr>
        <p:spPr>
          <a:xfrm>
            <a:off x="1393971" y="4681682"/>
            <a:ext cx="1846500" cy="994032"/>
          </a:xfrm>
          <a:solidFill>
            <a:schemeClr val="bg2"/>
          </a:solidFill>
        </p:spPr>
        <p:txBody>
          <a:bodyPr/>
          <a:lstStyle>
            <a:lvl1pPr marL="0" indent="0">
              <a:buNone/>
              <a:defRPr sz="100">
                <a:solidFill>
                  <a:schemeClr val="bg2"/>
                </a:solidFill>
              </a:defRPr>
            </a:lvl1pPr>
          </a:lstStyle>
          <a:p>
            <a:pPr lvl="0"/>
            <a:r>
              <a:rPr lang="en-US"/>
              <a:t>Click to edit Master text styles</a:t>
            </a:r>
          </a:p>
        </p:txBody>
      </p:sp>
      <p:sp>
        <p:nvSpPr>
          <p:cNvPr id="85" name="Text Placeholder 28">
            <a:extLst>
              <a:ext uri="{FF2B5EF4-FFF2-40B4-BE49-F238E27FC236}">
                <a16:creationId xmlns:a16="http://schemas.microsoft.com/office/drawing/2014/main" id="{23A2F626-A345-0C45-8724-A1B6BB64A9CA}"/>
              </a:ext>
            </a:extLst>
          </p:cNvPr>
          <p:cNvSpPr>
            <a:spLocks noGrp="1"/>
          </p:cNvSpPr>
          <p:nvPr>
            <p:ph type="body" sz="quarter" idx="90" hasCustomPrompt="1"/>
          </p:nvPr>
        </p:nvSpPr>
        <p:spPr>
          <a:xfrm>
            <a:off x="1388942" y="4678442"/>
            <a:ext cx="1846498" cy="361289"/>
          </a:xfrm>
        </p:spPr>
        <p:txBody>
          <a:bodyPr wrap="square" lIns="91440" rIns="91440">
            <a:noAutofit/>
          </a:bodyPr>
          <a:lstStyle>
            <a:lvl1pPr marL="0" indent="0" algn="r">
              <a:buNone/>
              <a:defRPr sz="12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86" name="Text Placeholder 28">
            <a:extLst>
              <a:ext uri="{FF2B5EF4-FFF2-40B4-BE49-F238E27FC236}">
                <a16:creationId xmlns:a16="http://schemas.microsoft.com/office/drawing/2014/main" id="{CAD110A7-EDBD-0644-9AA7-9EECF65C9264}"/>
              </a:ext>
            </a:extLst>
          </p:cNvPr>
          <p:cNvSpPr>
            <a:spLocks noGrp="1"/>
          </p:cNvSpPr>
          <p:nvPr>
            <p:ph type="body" sz="quarter" idx="91" hasCustomPrompt="1"/>
          </p:nvPr>
        </p:nvSpPr>
        <p:spPr>
          <a:xfrm>
            <a:off x="1388942" y="5047830"/>
            <a:ext cx="1846498" cy="627884"/>
          </a:xfrm>
        </p:spPr>
        <p:txBody>
          <a:bodyPr wrap="square" lIns="91440" rIns="91440">
            <a:noAutofit/>
          </a:bodyPr>
          <a:lstStyle>
            <a:lvl1pPr marL="0" indent="0" algn="r">
              <a:buNone/>
              <a:defRPr sz="1000" b="0">
                <a:latin typeface="Consolas" panose="020B0609020204030204" pitchFamily="49" charset="0"/>
                <a:cs typeface="Consolas" panose="020B0609020204030204" pitchFamily="49"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DEPARTMENT</a:t>
            </a:r>
          </a:p>
        </p:txBody>
      </p:sp>
      <p:sp>
        <p:nvSpPr>
          <p:cNvPr id="87" name="Picture Placeholder 100">
            <a:extLst>
              <a:ext uri="{FF2B5EF4-FFF2-40B4-BE49-F238E27FC236}">
                <a16:creationId xmlns:a16="http://schemas.microsoft.com/office/drawing/2014/main" id="{AC902FFB-80B0-9745-B141-643826C7ACEA}"/>
              </a:ext>
            </a:extLst>
          </p:cNvPr>
          <p:cNvSpPr>
            <a:spLocks noGrp="1"/>
          </p:cNvSpPr>
          <p:nvPr>
            <p:ph type="pic" sz="quarter" idx="92" hasCustomPrompt="1"/>
          </p:nvPr>
        </p:nvSpPr>
        <p:spPr>
          <a:xfrm>
            <a:off x="3240470" y="1513118"/>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marL="0" indent="0" algn="ctr">
              <a:buNone/>
              <a:defRPr sz="800">
                <a:solidFill>
                  <a:schemeClr val="tx1"/>
                </a:solidFill>
                <a:latin typeface="+mn-lt"/>
              </a:defRPr>
            </a:lvl1pPr>
          </a:lstStyle>
          <a:p>
            <a:r>
              <a:rPr lang="en-US" dirty="0"/>
              <a:t>Insert Image Here</a:t>
            </a:r>
          </a:p>
        </p:txBody>
      </p:sp>
      <p:sp>
        <p:nvSpPr>
          <p:cNvPr id="88" name="Text Placeholder 15">
            <a:extLst>
              <a:ext uri="{FF2B5EF4-FFF2-40B4-BE49-F238E27FC236}">
                <a16:creationId xmlns:a16="http://schemas.microsoft.com/office/drawing/2014/main" id="{03230E9F-B112-A942-A074-CD8A84B5D20C}"/>
              </a:ext>
            </a:extLst>
          </p:cNvPr>
          <p:cNvSpPr>
            <a:spLocks noGrp="1"/>
          </p:cNvSpPr>
          <p:nvPr>
            <p:ph type="body" sz="quarter" idx="93"/>
          </p:nvPr>
        </p:nvSpPr>
        <p:spPr>
          <a:xfrm>
            <a:off x="1393971" y="1512243"/>
            <a:ext cx="1846500" cy="994032"/>
          </a:xfrm>
          <a:solidFill>
            <a:schemeClr val="bg2"/>
          </a:solidFill>
        </p:spPr>
        <p:txBody>
          <a:bodyPr/>
          <a:lstStyle>
            <a:lvl1pPr marL="0" indent="0">
              <a:buNone/>
              <a:defRPr sz="100">
                <a:solidFill>
                  <a:schemeClr val="bg2"/>
                </a:solidFill>
              </a:defRPr>
            </a:lvl1pPr>
          </a:lstStyle>
          <a:p>
            <a:pPr lvl="0"/>
            <a:r>
              <a:rPr lang="en-US"/>
              <a:t>Click to edit Master text styles</a:t>
            </a:r>
          </a:p>
        </p:txBody>
      </p:sp>
      <p:sp>
        <p:nvSpPr>
          <p:cNvPr id="89" name="Text Placeholder 28">
            <a:extLst>
              <a:ext uri="{FF2B5EF4-FFF2-40B4-BE49-F238E27FC236}">
                <a16:creationId xmlns:a16="http://schemas.microsoft.com/office/drawing/2014/main" id="{87207781-3CF8-5C4F-8A3A-45F2A840BE60}"/>
              </a:ext>
            </a:extLst>
          </p:cNvPr>
          <p:cNvSpPr>
            <a:spLocks noGrp="1"/>
          </p:cNvSpPr>
          <p:nvPr>
            <p:ph type="body" sz="quarter" idx="94" hasCustomPrompt="1"/>
          </p:nvPr>
        </p:nvSpPr>
        <p:spPr>
          <a:xfrm>
            <a:off x="1388942" y="1509003"/>
            <a:ext cx="1846498" cy="361289"/>
          </a:xfrm>
        </p:spPr>
        <p:txBody>
          <a:bodyPr wrap="square" lIns="91440" rIns="91440">
            <a:noAutofit/>
          </a:bodyPr>
          <a:lstStyle>
            <a:lvl1pPr marL="0" indent="0" algn="r">
              <a:buNone/>
              <a:defRPr sz="12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90" name="Text Placeholder 28">
            <a:extLst>
              <a:ext uri="{FF2B5EF4-FFF2-40B4-BE49-F238E27FC236}">
                <a16:creationId xmlns:a16="http://schemas.microsoft.com/office/drawing/2014/main" id="{1A9BF4D9-A6B4-DC42-8D55-D86730121E47}"/>
              </a:ext>
            </a:extLst>
          </p:cNvPr>
          <p:cNvSpPr>
            <a:spLocks noGrp="1"/>
          </p:cNvSpPr>
          <p:nvPr>
            <p:ph type="body" sz="quarter" idx="95" hasCustomPrompt="1"/>
          </p:nvPr>
        </p:nvSpPr>
        <p:spPr>
          <a:xfrm>
            <a:off x="1388942" y="1878391"/>
            <a:ext cx="1846498" cy="627884"/>
          </a:xfrm>
        </p:spPr>
        <p:txBody>
          <a:bodyPr wrap="square" lIns="91440" rIns="91440">
            <a:noAutofit/>
          </a:bodyPr>
          <a:lstStyle>
            <a:lvl1pPr marL="0" indent="0" algn="r">
              <a:buNone/>
              <a:defRPr sz="1000" b="0">
                <a:latin typeface="Consolas" panose="020B0609020204030204" pitchFamily="49" charset="0"/>
                <a:cs typeface="Consolas" panose="020B0609020204030204" pitchFamily="49"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DEPARTMENT</a:t>
            </a:r>
          </a:p>
        </p:txBody>
      </p:sp>
    </p:spTree>
    <p:extLst>
      <p:ext uri="{BB962C8B-B14F-4D97-AF65-F5344CB8AC3E}">
        <p14:creationId xmlns:p14="http://schemas.microsoft.com/office/powerpoint/2010/main" val="33767029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D5D67F3-7E7B-0F45-9661-A4A573664AA0}"/>
              </a:ext>
            </a:extLst>
          </p:cNvPr>
          <p:cNvCxnSpPr>
            <a:cxnSpLocks/>
          </p:cNvCxnSpPr>
          <p:nvPr userDrawn="1"/>
        </p:nvCxnSpPr>
        <p:spPr>
          <a:xfrm>
            <a:off x="985838" y="325790"/>
            <a:ext cx="10220324" cy="0"/>
          </a:xfrm>
          <a:prstGeom prst="line">
            <a:avLst/>
          </a:prstGeom>
          <a:noFill/>
          <a:ln w="1905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8" name="Rectangle 7">
            <a:extLst>
              <a:ext uri="{FF2B5EF4-FFF2-40B4-BE49-F238E27FC236}">
                <a16:creationId xmlns:a16="http://schemas.microsoft.com/office/drawing/2014/main" id="{48F34622-0D52-234B-9D25-F4180CCA668F}"/>
              </a:ext>
            </a:extLst>
          </p:cNvPr>
          <p:cNvSpPr/>
          <p:nvPr userDrawn="1"/>
        </p:nvSpPr>
        <p:spPr>
          <a:xfrm>
            <a:off x="11419925" y="233691"/>
            <a:ext cx="443462" cy="183494"/>
          </a:xfrm>
          <a:prstGeom prst="rect">
            <a:avLst/>
          </a:prstGeom>
        </p:spPr>
        <p:txBody>
          <a:bodyPr wrap="none" lIns="0" tIns="0" rIns="0" bIns="0" anchor="ctr">
            <a:noAutofit/>
          </a:bodyPr>
          <a:lstStyle/>
          <a:p>
            <a:pPr lvl="0" algn="r"/>
            <a:r>
              <a:rPr lang="en-US" sz="1200" spc="-20" baseline="0" dirty="0">
                <a:solidFill>
                  <a:schemeClr val="tx1"/>
                </a:solidFill>
              </a:rPr>
              <a:t>ni.com</a:t>
            </a:r>
          </a:p>
        </p:txBody>
      </p:sp>
    </p:spTree>
    <p:extLst>
      <p:ext uri="{BB962C8B-B14F-4D97-AF65-F5344CB8AC3E}">
        <p14:creationId xmlns:p14="http://schemas.microsoft.com/office/powerpoint/2010/main" val="39651488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sset Library">
    <p:spTree>
      <p:nvGrpSpPr>
        <p:cNvPr id="1" name=""/>
        <p:cNvGrpSpPr/>
        <p:nvPr/>
      </p:nvGrpSpPr>
      <p:grpSpPr>
        <a:xfrm>
          <a:off x="0" y="0"/>
          <a:ext cx="0" cy="0"/>
          <a:chOff x="0" y="0"/>
          <a:chExt cx="0" cy="0"/>
        </a:xfrm>
      </p:grpSpPr>
      <p:pic>
        <p:nvPicPr>
          <p:cNvPr id="4" name="Image">
            <a:extLst>
              <a:ext uri="{FF2B5EF4-FFF2-40B4-BE49-F238E27FC236}">
                <a16:creationId xmlns:a16="http://schemas.microsoft.com/office/drawing/2014/main" id="{30352262-1CDD-1243-9F07-434709A2FAC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9" name="Rectangle 8">
            <a:extLst>
              <a:ext uri="{FF2B5EF4-FFF2-40B4-BE49-F238E27FC236}">
                <a16:creationId xmlns:a16="http://schemas.microsoft.com/office/drawing/2014/main" id="{97606D22-175E-BF40-8DFD-DEA5AE8FA4D8}"/>
              </a:ext>
            </a:extLst>
          </p:cNvPr>
          <p:cNvSpPr/>
          <p:nvPr userDrawn="1"/>
        </p:nvSpPr>
        <p:spPr>
          <a:xfrm>
            <a:off x="276048" y="6367462"/>
            <a:ext cx="431272" cy="184666"/>
          </a:xfrm>
          <a:prstGeom prst="rect">
            <a:avLst/>
          </a:prstGeom>
        </p:spPr>
        <p:txBody>
          <a:bodyPr wrap="square" lIns="0" tIns="0" rIns="0" bIns="0" anchor="b">
            <a:spAutoFit/>
          </a:bodyPr>
          <a:lstStyle/>
          <a:p>
            <a:pPr lvl="0"/>
            <a:r>
              <a:rPr lang="en-US" sz="1200" spc="-27" baseline="0" dirty="0">
                <a:solidFill>
                  <a:schemeClr val="tx1"/>
                </a:solidFill>
              </a:rPr>
              <a:t>ni.com</a:t>
            </a:r>
          </a:p>
        </p:txBody>
      </p:sp>
      <p:pic>
        <p:nvPicPr>
          <p:cNvPr id="8" name="Picture 7">
            <a:extLst>
              <a:ext uri="{FF2B5EF4-FFF2-40B4-BE49-F238E27FC236}">
                <a16:creationId xmlns:a16="http://schemas.microsoft.com/office/drawing/2014/main" id="{41238CCC-8785-8C45-9A10-C1E3943853A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84653" t="1098"/>
          <a:stretch/>
        </p:blipFill>
        <p:spPr>
          <a:xfrm rot="10800000">
            <a:off x="-2" y="0"/>
            <a:ext cx="152401" cy="6857992"/>
          </a:xfrm>
          <a:prstGeom prst="rect">
            <a:avLst/>
          </a:prstGeom>
        </p:spPr>
      </p:pic>
      <p:sp>
        <p:nvSpPr>
          <p:cNvPr id="11" name="Title 1">
            <a:extLst>
              <a:ext uri="{FF2B5EF4-FFF2-40B4-BE49-F238E27FC236}">
                <a16:creationId xmlns:a16="http://schemas.microsoft.com/office/drawing/2014/main" id="{D13978F2-6E80-6E44-9077-5CAA73D53CE5}"/>
              </a:ext>
            </a:extLst>
          </p:cNvPr>
          <p:cNvSpPr txBox="1">
            <a:spLocks/>
          </p:cNvSpPr>
          <p:nvPr userDrawn="1"/>
        </p:nvSpPr>
        <p:spPr>
          <a:xfrm>
            <a:off x="985443" y="693508"/>
            <a:ext cx="4048561" cy="590931"/>
          </a:xfrm>
          <a:prstGeom prst="rect">
            <a:avLst/>
          </a:prstGeom>
        </p:spPr>
        <p:txBody>
          <a:bodyPr vert="horz" wrap="square" lIns="0" tIns="45720" rIns="0" bIns="45720" rtlCol="0" anchor="t">
            <a:sp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l"/>
            <a:r>
              <a:rPr lang="en-US" dirty="0"/>
              <a:t>Asset Library</a:t>
            </a:r>
          </a:p>
        </p:txBody>
      </p:sp>
      <p:sp>
        <p:nvSpPr>
          <p:cNvPr id="3" name="TextBox 2">
            <a:extLst>
              <a:ext uri="{FF2B5EF4-FFF2-40B4-BE49-F238E27FC236}">
                <a16:creationId xmlns:a16="http://schemas.microsoft.com/office/drawing/2014/main" id="{AF13B78F-42AA-1446-829A-DBD3A8A6011A}"/>
              </a:ext>
            </a:extLst>
          </p:cNvPr>
          <p:cNvSpPr txBox="1"/>
          <p:nvPr userDrawn="1"/>
        </p:nvSpPr>
        <p:spPr>
          <a:xfrm>
            <a:off x="985443" y="1380305"/>
            <a:ext cx="7548957" cy="400110"/>
          </a:xfrm>
          <a:prstGeom prst="rect">
            <a:avLst/>
          </a:prstGeom>
          <a:noFill/>
        </p:spPr>
        <p:txBody>
          <a:bodyPr wrap="square" lIns="0" rIns="0" rtlCol="0">
            <a:spAutoFit/>
          </a:bodyPr>
          <a:lstStyle/>
          <a:p>
            <a:pPr marL="0" indent="0" algn="l" defTabSz="274320">
              <a:buFont typeface="Arial" panose="020B0604020202020204" pitchFamily="34" charset="0"/>
              <a:buNone/>
            </a:pPr>
            <a:r>
              <a:rPr lang="en-US" sz="2000" dirty="0">
                <a:solidFill>
                  <a:schemeClr val="accent1"/>
                </a:solidFill>
              </a:rPr>
              <a:t>Preview in presentation view to click each asset link.</a:t>
            </a:r>
          </a:p>
        </p:txBody>
      </p:sp>
      <p:sp>
        <p:nvSpPr>
          <p:cNvPr id="5" name="Rectangle 4">
            <a:extLst>
              <a:ext uri="{FF2B5EF4-FFF2-40B4-BE49-F238E27FC236}">
                <a16:creationId xmlns:a16="http://schemas.microsoft.com/office/drawing/2014/main" id="{BAE9F76B-8801-2D49-8318-7D815537FE0A}"/>
              </a:ext>
            </a:extLst>
          </p:cNvPr>
          <p:cNvSpPr/>
          <p:nvPr userDrawn="1"/>
        </p:nvSpPr>
        <p:spPr>
          <a:xfrm>
            <a:off x="985443" y="327155"/>
            <a:ext cx="949299" cy="258532"/>
          </a:xfrm>
          <a:prstGeom prst="rect">
            <a:avLst/>
          </a:prstGeom>
        </p:spPr>
        <p:txBody>
          <a:bodyPr vert="horz" wrap="square" lIns="0" tIns="45720" rIns="0" bIns="45720" rtlCol="0" anchor="ctr">
            <a:spAutoFit/>
          </a:bodyPr>
          <a:lstStyle/>
          <a:p>
            <a:pPr lvl="0" indent="0" defTabSz="274320">
              <a:lnSpc>
                <a:spcPct val="90000"/>
              </a:lnSpc>
              <a:spcBef>
                <a:spcPts val="1000"/>
              </a:spcBef>
              <a:buFont typeface="Arial" panose="020B0604020202020204" pitchFamily="34" charset="0"/>
              <a:buNone/>
            </a:pPr>
            <a:r>
              <a:rPr lang="en-US" sz="1200" dirty="0">
                <a:latin typeface="Consolas" panose="020B0609020204030204" pitchFamily="49" charset="0"/>
                <a:cs typeface="Consolas" panose="020B0609020204030204" pitchFamily="49" charset="0"/>
              </a:rPr>
              <a:t>RESOURCES</a:t>
            </a:r>
          </a:p>
        </p:txBody>
      </p:sp>
      <p:sp>
        <p:nvSpPr>
          <p:cNvPr id="15" name="Rectangle 14">
            <a:extLst>
              <a:ext uri="{FF2B5EF4-FFF2-40B4-BE49-F238E27FC236}">
                <a16:creationId xmlns:a16="http://schemas.microsoft.com/office/drawing/2014/main" id="{EAFBB908-09A4-8143-8787-3CAE04BDA3CF}"/>
              </a:ext>
            </a:extLst>
          </p:cNvPr>
          <p:cNvSpPr/>
          <p:nvPr userDrawn="1"/>
        </p:nvSpPr>
        <p:spPr>
          <a:xfrm>
            <a:off x="4226522" y="4092085"/>
            <a:ext cx="4805757" cy="1295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	      Iconography       </a:t>
            </a:r>
            <a:r>
              <a:rPr lang="en-US" sz="2800" dirty="0">
                <a:solidFill>
                  <a:schemeClr val="tx1"/>
                </a:solidFill>
                <a:latin typeface="Consolas" panose="020B0609020204030204" pitchFamily="49" charset="0"/>
                <a:cs typeface="Consolas" panose="020B0609020204030204" pitchFamily="49" charset="0"/>
              </a:rPr>
              <a:t>&gt;</a:t>
            </a:r>
            <a:endParaRPr lang="en-US" sz="2800" dirty="0">
              <a:solidFill>
                <a:schemeClr val="tx1"/>
              </a:solidFill>
            </a:endParaRPr>
          </a:p>
        </p:txBody>
      </p:sp>
      <p:sp>
        <p:nvSpPr>
          <p:cNvPr id="16" name="Rectangle 15">
            <a:extLst>
              <a:ext uri="{FF2B5EF4-FFF2-40B4-BE49-F238E27FC236}">
                <a16:creationId xmlns:a16="http://schemas.microsoft.com/office/drawing/2014/main" id="{8E57877E-99FC-A94E-BF86-28A45292AC9B}"/>
              </a:ext>
            </a:extLst>
          </p:cNvPr>
          <p:cNvSpPr/>
          <p:nvPr userDrawn="1"/>
        </p:nvSpPr>
        <p:spPr>
          <a:xfrm>
            <a:off x="4207937" y="4092085"/>
            <a:ext cx="1300557" cy="1295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E4FBBBDF-084F-3B4C-A333-E37C61BDDA0C}"/>
              </a:ext>
            </a:extLst>
          </p:cNvPr>
          <p:cNvGrpSpPr/>
          <p:nvPr userDrawn="1"/>
        </p:nvGrpSpPr>
        <p:grpSpPr>
          <a:xfrm>
            <a:off x="6781009" y="2209800"/>
            <a:ext cx="4805757" cy="1295400"/>
            <a:chOff x="6781009" y="2209800"/>
            <a:chExt cx="4805757" cy="1295400"/>
          </a:xfrm>
        </p:grpSpPr>
        <p:sp>
          <p:nvSpPr>
            <p:cNvPr id="18" name="Rectangle 17">
              <a:extLst>
                <a:ext uri="{FF2B5EF4-FFF2-40B4-BE49-F238E27FC236}">
                  <a16:creationId xmlns:a16="http://schemas.microsoft.com/office/drawing/2014/main" id="{AF4A6984-7BDC-8E47-93D4-AE184FF3CC20}"/>
                </a:ext>
              </a:extLst>
            </p:cNvPr>
            <p:cNvSpPr/>
            <p:nvPr/>
          </p:nvSpPr>
          <p:spPr>
            <a:xfrm>
              <a:off x="6781009" y="2209800"/>
              <a:ext cx="4805757" cy="1295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	      Image Library     </a:t>
              </a:r>
              <a:r>
                <a:rPr lang="en-US" sz="2800" dirty="0">
                  <a:solidFill>
                    <a:schemeClr val="tx1"/>
                  </a:solidFill>
                  <a:latin typeface="Consolas" panose="020B0609020204030204" pitchFamily="49" charset="0"/>
                  <a:cs typeface="Consolas" panose="020B0609020204030204" pitchFamily="49" charset="0"/>
                </a:rPr>
                <a:t>&gt;</a:t>
              </a:r>
            </a:p>
          </p:txBody>
        </p:sp>
        <p:sp>
          <p:nvSpPr>
            <p:cNvPr id="19" name="Rectangle 18">
              <a:extLst>
                <a:ext uri="{FF2B5EF4-FFF2-40B4-BE49-F238E27FC236}">
                  <a16:creationId xmlns:a16="http://schemas.microsoft.com/office/drawing/2014/main" id="{1F1426AA-4AB2-4846-A571-035774EEA3AE}"/>
                </a:ext>
              </a:extLst>
            </p:cNvPr>
            <p:cNvSpPr/>
            <p:nvPr/>
          </p:nvSpPr>
          <p:spPr>
            <a:xfrm>
              <a:off x="6781009" y="2209800"/>
              <a:ext cx="1300557" cy="1295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7">
              <a:extLst>
                <a:ext uri="{FF2B5EF4-FFF2-40B4-BE49-F238E27FC236}">
                  <a16:creationId xmlns:a16="http://schemas.microsoft.com/office/drawing/2014/main" id="{DA71015A-35C7-BA47-90C3-AFD11FFAEE8F}"/>
                </a:ext>
              </a:extLst>
            </p:cNvPr>
            <p:cNvPicPr>
              <a:picLocks noChangeAspect="1"/>
            </p:cNvPicPr>
            <p:nvPr/>
          </p:nvPicPr>
          <p:blipFill>
            <a:blip r:embed="rId4"/>
            <a:srcRect/>
            <a:stretch/>
          </p:blipFill>
          <p:spPr>
            <a:xfrm>
              <a:off x="6916332" y="2338599"/>
              <a:ext cx="1029910" cy="1029910"/>
            </a:xfrm>
            <a:prstGeom prst="rect">
              <a:avLst/>
            </a:prstGeom>
          </p:spPr>
        </p:pic>
      </p:grpSp>
      <p:pic>
        <p:nvPicPr>
          <p:cNvPr id="21" name="Graphic 18">
            <a:extLst>
              <a:ext uri="{FF2B5EF4-FFF2-40B4-BE49-F238E27FC236}">
                <a16:creationId xmlns:a16="http://schemas.microsoft.com/office/drawing/2014/main" id="{6C0AC328-8EE7-4C46-AB2A-8051195FCE2B}"/>
              </a:ext>
            </a:extLst>
          </p:cNvPr>
          <p:cNvPicPr>
            <a:picLocks noChangeAspect="1"/>
          </p:cNvPicPr>
          <p:nvPr userDrawn="1"/>
        </p:nvPicPr>
        <p:blipFill>
          <a:blip r:embed="rId5"/>
          <a:srcRect/>
          <a:stretch/>
        </p:blipFill>
        <p:spPr>
          <a:xfrm>
            <a:off x="4205597" y="4129088"/>
            <a:ext cx="1221394" cy="1221394"/>
          </a:xfrm>
          <a:prstGeom prst="rect">
            <a:avLst/>
          </a:prstGeom>
        </p:spPr>
      </p:pic>
      <p:grpSp>
        <p:nvGrpSpPr>
          <p:cNvPr id="22" name="Group 21">
            <a:extLst>
              <a:ext uri="{FF2B5EF4-FFF2-40B4-BE49-F238E27FC236}">
                <a16:creationId xmlns:a16="http://schemas.microsoft.com/office/drawing/2014/main" id="{50A1EB0D-AB21-E646-890D-6D9F53FA2569}"/>
              </a:ext>
            </a:extLst>
          </p:cNvPr>
          <p:cNvGrpSpPr/>
          <p:nvPr userDrawn="1"/>
        </p:nvGrpSpPr>
        <p:grpSpPr>
          <a:xfrm>
            <a:off x="1006415" y="2209800"/>
            <a:ext cx="4805757" cy="1295400"/>
            <a:chOff x="1366443" y="2209800"/>
            <a:chExt cx="4805757" cy="1295400"/>
          </a:xfrm>
        </p:grpSpPr>
        <p:sp>
          <p:nvSpPr>
            <p:cNvPr id="23" name="Rectangle 22">
              <a:extLst>
                <a:ext uri="{FF2B5EF4-FFF2-40B4-BE49-F238E27FC236}">
                  <a16:creationId xmlns:a16="http://schemas.microsoft.com/office/drawing/2014/main" id="{5C72A598-A31E-644C-833B-DA4FD816DAFF}"/>
                </a:ext>
              </a:extLst>
            </p:cNvPr>
            <p:cNvSpPr/>
            <p:nvPr/>
          </p:nvSpPr>
          <p:spPr>
            <a:xfrm>
              <a:off x="1366443" y="2209800"/>
              <a:ext cx="4805757" cy="1295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	      Style Guide	     </a:t>
              </a:r>
              <a:r>
                <a:rPr lang="en-US" sz="2800" dirty="0">
                  <a:solidFill>
                    <a:schemeClr val="tx1"/>
                  </a:solidFill>
                  <a:latin typeface="Consolas" panose="020B0609020204030204" pitchFamily="49" charset="0"/>
                  <a:cs typeface="Consolas" panose="020B0609020204030204" pitchFamily="49" charset="0"/>
                </a:rPr>
                <a:t>&gt;</a:t>
              </a:r>
              <a:endParaRPr lang="en-US" sz="2800" dirty="0">
                <a:solidFill>
                  <a:schemeClr val="tx1"/>
                </a:solidFill>
              </a:endParaRPr>
            </a:p>
          </p:txBody>
        </p:sp>
        <p:sp>
          <p:nvSpPr>
            <p:cNvPr id="24" name="Rectangle 23">
              <a:extLst>
                <a:ext uri="{FF2B5EF4-FFF2-40B4-BE49-F238E27FC236}">
                  <a16:creationId xmlns:a16="http://schemas.microsoft.com/office/drawing/2014/main" id="{B8ADFE81-4313-6D41-9B8F-6A047C963740}"/>
                </a:ext>
              </a:extLst>
            </p:cNvPr>
            <p:cNvSpPr/>
            <p:nvPr/>
          </p:nvSpPr>
          <p:spPr>
            <a:xfrm>
              <a:off x="1366443" y="2209800"/>
              <a:ext cx="1300557" cy="1295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Image">
              <a:extLst>
                <a:ext uri="{FF2B5EF4-FFF2-40B4-BE49-F238E27FC236}">
                  <a16:creationId xmlns:a16="http://schemas.microsoft.com/office/drawing/2014/main" id="{C352132C-358B-CE4A-BEAF-89A72320A203}"/>
                </a:ext>
              </a:extLst>
            </p:cNvPr>
            <p:cNvPicPr>
              <a:picLocks noChangeAspect="1"/>
            </p:cNvPicPr>
            <p:nvPr/>
          </p:nvPicPr>
          <p:blipFill>
            <a:blip r:embed="rId2" cstate="hqprint">
              <a:lum bright="100000"/>
              <a:extLst>
                <a:ext uri="{28A0092B-C50C-407E-A947-70E740481C1C}">
                  <a14:useLocalDpi xmlns:a14="http://schemas.microsoft.com/office/drawing/2010/main"/>
                </a:ext>
              </a:extLst>
            </a:blip>
            <a:srcRect/>
            <a:stretch/>
          </p:blipFill>
          <p:spPr>
            <a:xfrm>
              <a:off x="1733179" y="2645212"/>
              <a:ext cx="581396" cy="389052"/>
            </a:xfrm>
            <a:prstGeom prst="rect">
              <a:avLst/>
            </a:prstGeom>
            <a:ln w="12700">
              <a:miter lim="400000"/>
            </a:ln>
            <a:effectLst/>
          </p:spPr>
        </p:pic>
      </p:grpSp>
      <p:sp>
        <p:nvSpPr>
          <p:cNvPr id="26" name="Rectangle 25">
            <a:hlinkClick r:id="rId6"/>
            <a:extLst>
              <a:ext uri="{FF2B5EF4-FFF2-40B4-BE49-F238E27FC236}">
                <a16:creationId xmlns:a16="http://schemas.microsoft.com/office/drawing/2014/main" id="{DF65A14F-E321-2B4B-B865-D539762EF793}"/>
              </a:ext>
            </a:extLst>
          </p:cNvPr>
          <p:cNvSpPr/>
          <p:nvPr userDrawn="1"/>
        </p:nvSpPr>
        <p:spPr>
          <a:xfrm>
            <a:off x="6629400" y="2053454"/>
            <a:ext cx="5120640" cy="16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hlinkClick r:id="rId7"/>
            <a:extLst>
              <a:ext uri="{FF2B5EF4-FFF2-40B4-BE49-F238E27FC236}">
                <a16:creationId xmlns:a16="http://schemas.microsoft.com/office/drawing/2014/main" id="{1AAC7B84-C3AC-2B45-A9B9-8A0B19F77EEE}"/>
              </a:ext>
            </a:extLst>
          </p:cNvPr>
          <p:cNvSpPr/>
          <p:nvPr userDrawn="1"/>
        </p:nvSpPr>
        <p:spPr>
          <a:xfrm>
            <a:off x="848973" y="2057400"/>
            <a:ext cx="5120640" cy="16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hlinkClick r:id="rId8"/>
            <a:extLst>
              <a:ext uri="{FF2B5EF4-FFF2-40B4-BE49-F238E27FC236}">
                <a16:creationId xmlns:a16="http://schemas.microsoft.com/office/drawing/2014/main" id="{D4311FC0-AAB1-7C4C-990D-1461CBCFF6FB}"/>
              </a:ext>
            </a:extLst>
          </p:cNvPr>
          <p:cNvSpPr/>
          <p:nvPr userDrawn="1"/>
        </p:nvSpPr>
        <p:spPr>
          <a:xfrm>
            <a:off x="4069080" y="3940612"/>
            <a:ext cx="5120640" cy="16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61363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userDrawn="1"/>
        </p:nvSpPr>
        <p:spPr>
          <a:xfrm>
            <a:off x="467319" y="6330951"/>
            <a:ext cx="713657" cy="338554"/>
          </a:xfrm>
          <a:prstGeom prst="rect">
            <a:avLst/>
          </a:prstGeom>
          <a:noFill/>
        </p:spPr>
        <p:txBody>
          <a:bodyPr wrap="none" rtlCol="0">
            <a:spAutoFit/>
          </a:bodyPr>
          <a:lstStyle/>
          <a:p>
            <a:r>
              <a:rPr lang="en-US" sz="1600" b="0" i="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28953982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1" y="921221"/>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a:t>Click to edit title</a:t>
            </a:r>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a:t>Click to edit subtitle</a:t>
            </a:r>
          </a:p>
        </p:txBody>
      </p:sp>
      <p:sp>
        <p:nvSpPr>
          <p:cNvPr id="5" name="TextBox 4"/>
          <p:cNvSpPr txBox="1"/>
          <p:nvPr userDrawn="1"/>
        </p:nvSpPr>
        <p:spPr>
          <a:xfrm>
            <a:off x="467319" y="6330951"/>
            <a:ext cx="713657" cy="338554"/>
          </a:xfrm>
          <a:prstGeom prst="rect">
            <a:avLst/>
          </a:prstGeom>
          <a:noFill/>
        </p:spPr>
        <p:txBody>
          <a:bodyPr wrap="none" rtlCol="0">
            <a:spAutoFit/>
          </a:bodyPr>
          <a:lstStyle/>
          <a:p>
            <a:r>
              <a:rPr lang="en-US" sz="1600" b="0" i="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13117768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8"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486459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0"/>
            <a:ext cx="10965304" cy="964092"/>
          </a:xfrm>
        </p:spPr>
        <p:txBody>
          <a:bodyPr/>
          <a:lstStyle/>
          <a:p>
            <a:r>
              <a:rPr lang="en-US" dirty="0"/>
              <a:t>Master title style</a:t>
            </a:r>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07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6" y="268941"/>
            <a:ext cx="10893337" cy="697255"/>
          </a:xfrm>
        </p:spPr>
        <p:txBody>
          <a:bodyPr/>
          <a:lstStyle/>
          <a:p>
            <a:r>
              <a:rPr lang="en-US" dirty="0"/>
              <a:t>Master title style</a:t>
            </a:r>
          </a:p>
        </p:txBody>
      </p:sp>
      <p:sp>
        <p:nvSpPr>
          <p:cNvPr id="3" name="Content Placeholder 2"/>
          <p:cNvSpPr>
            <a:spLocks noGrp="1"/>
          </p:cNvSpPr>
          <p:nvPr>
            <p:ph idx="1" hasCustomPrompt="1"/>
          </p:nvPr>
        </p:nvSpPr>
        <p:spPr>
          <a:xfrm>
            <a:off x="637778" y="1749778"/>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0" hasCustomPrompt="1"/>
          </p:nvPr>
        </p:nvSpPr>
        <p:spPr>
          <a:xfrm>
            <a:off x="629273" y="979311"/>
            <a:ext cx="10894484" cy="658284"/>
          </a:xfrm>
        </p:spPr>
        <p:txBody>
          <a:bodyPr anchor="t"/>
          <a:lstStyle>
            <a:lvl1pPr marL="0" indent="0">
              <a:buNone/>
              <a:defRPr>
                <a:solidFill>
                  <a:schemeClr val="bg2">
                    <a:lumMod val="50000"/>
                  </a:schemeClr>
                </a:solidFill>
              </a:defRPr>
            </a:lvl1pPr>
          </a:lstStyle>
          <a:p>
            <a:pPr lvl="0"/>
            <a:r>
              <a:rPr lang="en-US" dirty="0"/>
              <a:t>Subhead</a:t>
            </a:r>
          </a:p>
        </p:txBody>
      </p:sp>
    </p:spTree>
    <p:extLst>
      <p:ext uri="{BB962C8B-B14F-4D97-AF65-F5344CB8AC3E}">
        <p14:creationId xmlns:p14="http://schemas.microsoft.com/office/powerpoint/2010/main" val="30707985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8"/>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2" hasCustomPrompt="1"/>
          </p:nvPr>
        </p:nvSpPr>
        <p:spPr>
          <a:xfrm>
            <a:off x="6197600" y="1743138"/>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631916" y="268941"/>
            <a:ext cx="10893337" cy="697255"/>
          </a:xfrm>
        </p:spPr>
        <p:txBody>
          <a:bodyPr/>
          <a:lstStyle/>
          <a:p>
            <a:r>
              <a:rPr lang="en-US" dirty="0"/>
              <a:t>Master title style</a:t>
            </a:r>
          </a:p>
        </p:txBody>
      </p:sp>
      <p:sp>
        <p:nvSpPr>
          <p:cNvPr id="13" name="Text Placeholder 6"/>
          <p:cNvSpPr>
            <a:spLocks noGrp="1"/>
          </p:cNvSpPr>
          <p:nvPr>
            <p:ph type="body" sz="quarter" idx="10" hasCustomPrompt="1"/>
          </p:nvPr>
        </p:nvSpPr>
        <p:spPr>
          <a:xfrm>
            <a:off x="629273" y="979311"/>
            <a:ext cx="10894484" cy="658284"/>
          </a:xfrm>
        </p:spPr>
        <p:txBody>
          <a:bodyPr anchor="t"/>
          <a:lstStyle>
            <a:lvl1pPr marL="0" indent="0">
              <a:buNone/>
              <a:defRPr>
                <a:solidFill>
                  <a:srgbClr val="7B7B7B"/>
                </a:solidFill>
              </a:defRPr>
            </a:lvl1pPr>
          </a:lstStyle>
          <a:p>
            <a:pPr lvl="0"/>
            <a:r>
              <a:rPr lang="en-US" dirty="0"/>
              <a:t>Subhead</a:t>
            </a:r>
          </a:p>
        </p:txBody>
      </p:sp>
    </p:spTree>
    <p:extLst>
      <p:ext uri="{BB962C8B-B14F-4D97-AF65-F5344CB8AC3E}">
        <p14:creationId xmlns:p14="http://schemas.microsoft.com/office/powerpoint/2010/main" val="12426062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Tree>
    <p:extLst>
      <p:ext uri="{BB962C8B-B14F-4D97-AF65-F5344CB8AC3E}">
        <p14:creationId xmlns:p14="http://schemas.microsoft.com/office/powerpoint/2010/main" val="1335434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Pa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89D6-ECEF-7F48-AB12-F5148FB209A7}"/>
              </a:ext>
            </a:extLst>
          </p:cNvPr>
          <p:cNvSpPr>
            <a:spLocks noGrp="1"/>
          </p:cNvSpPr>
          <p:nvPr>
            <p:ph type="title"/>
          </p:nvPr>
        </p:nvSpPr>
        <p:spPr>
          <a:xfrm>
            <a:off x="309600" y="365125"/>
            <a:ext cx="11520000" cy="1325563"/>
          </a:xfrm>
        </p:spPr>
        <p:txBody>
          <a:bodyPr/>
          <a:lstStyle>
            <a:lvl1pPr>
              <a:defRPr b="1">
                <a:solidFill>
                  <a:srgbClr val="404040"/>
                </a:solidFill>
                <a:latin typeface="+mn-lt"/>
              </a:defRPr>
            </a:lvl1pPr>
          </a:lstStyle>
          <a:p>
            <a:r>
              <a:rPr lang="zh-TW" altLang="en-US"/>
              <a:t>按一下以編輯母片標題樣式</a:t>
            </a:r>
            <a:endParaRPr lang="en-US" dirty="0"/>
          </a:p>
        </p:txBody>
      </p:sp>
      <p:sp>
        <p:nvSpPr>
          <p:cNvPr id="3" name="Content Placeholder 2">
            <a:extLst>
              <a:ext uri="{FF2B5EF4-FFF2-40B4-BE49-F238E27FC236}">
                <a16:creationId xmlns:a16="http://schemas.microsoft.com/office/drawing/2014/main" id="{011AD573-09E2-4045-A959-DE5AEE88B1E6}"/>
              </a:ext>
            </a:extLst>
          </p:cNvPr>
          <p:cNvSpPr>
            <a:spLocks noGrp="1"/>
          </p:cNvSpPr>
          <p:nvPr>
            <p:ph idx="1"/>
          </p:nvPr>
        </p:nvSpPr>
        <p:spPr>
          <a:xfrm>
            <a:off x="309601" y="2398643"/>
            <a:ext cx="5693634" cy="3428579"/>
          </a:xfrm>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2">
            <a:extLst>
              <a:ext uri="{FF2B5EF4-FFF2-40B4-BE49-F238E27FC236}">
                <a16:creationId xmlns:a16="http://schemas.microsoft.com/office/drawing/2014/main" id="{14E5A6AC-01A4-8D45-912F-3D79FFF072FF}"/>
              </a:ext>
            </a:extLst>
          </p:cNvPr>
          <p:cNvSpPr>
            <a:spLocks noGrp="1"/>
          </p:cNvSpPr>
          <p:nvPr>
            <p:ph idx="10"/>
          </p:nvPr>
        </p:nvSpPr>
        <p:spPr>
          <a:xfrm>
            <a:off x="6202017" y="2398643"/>
            <a:ext cx="5627583" cy="3428579"/>
          </a:xfrm>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Text Placeholder 6">
            <a:extLst>
              <a:ext uri="{FF2B5EF4-FFF2-40B4-BE49-F238E27FC236}">
                <a16:creationId xmlns:a16="http://schemas.microsoft.com/office/drawing/2014/main" id="{9ED2909A-D067-3545-A163-86FB001049CE}"/>
              </a:ext>
            </a:extLst>
          </p:cNvPr>
          <p:cNvSpPr>
            <a:spLocks noGrp="1"/>
          </p:cNvSpPr>
          <p:nvPr>
            <p:ph type="body" sz="quarter" idx="11"/>
          </p:nvPr>
        </p:nvSpPr>
        <p:spPr>
          <a:xfrm>
            <a:off x="309600" y="1828799"/>
            <a:ext cx="5694325" cy="569913"/>
          </a:xfrm>
        </p:spPr>
        <p:txBody>
          <a:bodyPr>
            <a:normAutofit/>
          </a:bodyPr>
          <a:lstStyle>
            <a:lvl1pPr marL="0" indent="0">
              <a:buNone/>
              <a:defRPr sz="3200" b="1" u="sng">
                <a:solidFill>
                  <a:srgbClr val="646464"/>
                </a:solidFill>
              </a:defRPr>
            </a:lvl1pPr>
          </a:lstStyle>
          <a:p>
            <a:pPr lvl="0"/>
            <a:r>
              <a:rPr lang="zh-TW" altLang="en-US"/>
              <a:t>按一下以編輯母片文字樣式</a:t>
            </a:r>
          </a:p>
        </p:txBody>
      </p:sp>
      <p:sp>
        <p:nvSpPr>
          <p:cNvPr id="8" name="Text Placeholder 6">
            <a:extLst>
              <a:ext uri="{FF2B5EF4-FFF2-40B4-BE49-F238E27FC236}">
                <a16:creationId xmlns:a16="http://schemas.microsoft.com/office/drawing/2014/main" id="{CC0DD59C-CF53-5A4B-84D0-C79760D80EDC}"/>
              </a:ext>
            </a:extLst>
          </p:cNvPr>
          <p:cNvSpPr>
            <a:spLocks noGrp="1"/>
          </p:cNvSpPr>
          <p:nvPr>
            <p:ph type="body" sz="quarter" idx="12"/>
          </p:nvPr>
        </p:nvSpPr>
        <p:spPr>
          <a:xfrm>
            <a:off x="6201671" y="1828799"/>
            <a:ext cx="5627929" cy="569913"/>
          </a:xfrm>
        </p:spPr>
        <p:txBody>
          <a:bodyPr>
            <a:normAutofit/>
          </a:bodyPr>
          <a:lstStyle>
            <a:lvl1pPr marL="0" indent="0">
              <a:buNone/>
              <a:defRPr sz="3200" b="1" u="sng">
                <a:solidFill>
                  <a:srgbClr val="646464"/>
                </a:solidFill>
              </a:defRPr>
            </a:lvl1pPr>
          </a:lstStyle>
          <a:p>
            <a:pPr lvl="0"/>
            <a:r>
              <a:rPr lang="zh-TW" altLang="en-US"/>
              <a:t>按一下以編輯母片文字樣式</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6173253"/>
            <a:ext cx="5025600" cy="641566"/>
          </a:xfrm>
          <a:prstGeom prst="rect">
            <a:avLst/>
          </a:prstGeom>
        </p:spPr>
      </p:pic>
      <p:pic>
        <p:nvPicPr>
          <p:cNvPr id="10" name="圖片 9">
            <a:extLst>
              <a:ext uri="{FF2B5EF4-FFF2-40B4-BE49-F238E27FC236}">
                <a16:creationId xmlns:a16="http://schemas.microsoft.com/office/drawing/2014/main" id="{241987B0-5418-4C4D-B765-82A61555AE7F}"/>
              </a:ext>
            </a:extLst>
          </p:cNvPr>
          <p:cNvPicPr>
            <a:picLocks noChangeAspect="1"/>
          </p:cNvPicPr>
          <p:nvPr/>
        </p:nvPicPr>
        <p:blipFill>
          <a:blip r:embed="rId3"/>
          <a:stretch>
            <a:fillRect/>
          </a:stretch>
        </p:blipFill>
        <p:spPr>
          <a:xfrm>
            <a:off x="10292258" y="5860054"/>
            <a:ext cx="1816612" cy="990602"/>
          </a:xfrm>
          <a:prstGeom prst="rect">
            <a:avLst/>
          </a:prstGeom>
        </p:spPr>
      </p:pic>
    </p:spTree>
    <p:extLst>
      <p:ext uri="{BB962C8B-B14F-4D97-AF65-F5344CB8AC3E}">
        <p14:creationId xmlns:p14="http://schemas.microsoft.com/office/powerpoint/2010/main" val="5517382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dirty="0"/>
              <a:t>Click to edit Master text styles</a:t>
            </a:r>
          </a:p>
        </p:txBody>
      </p:sp>
    </p:spTree>
    <p:extLst>
      <p:ext uri="{BB962C8B-B14F-4D97-AF65-F5344CB8AC3E}">
        <p14:creationId xmlns:p14="http://schemas.microsoft.com/office/powerpoint/2010/main" val="22278767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6390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2694" y="221132"/>
            <a:ext cx="10356692" cy="1143000"/>
          </a:xfrm>
        </p:spPr>
        <p:txBody>
          <a:bodyPr/>
          <a:lstStyle>
            <a:lvl1pPr algn="l">
              <a:defRPr sz="2667"/>
            </a:lvl1pPr>
          </a:lstStyle>
          <a:p>
            <a:r>
              <a:rPr lang="en-US" dirty="0"/>
              <a:t>Click to edit Master title style</a:t>
            </a:r>
          </a:p>
        </p:txBody>
      </p:sp>
    </p:spTree>
    <p:extLst>
      <p:ext uri="{BB962C8B-B14F-4D97-AF65-F5344CB8AC3E}">
        <p14:creationId xmlns:p14="http://schemas.microsoft.com/office/powerpoint/2010/main" val="3314905389"/>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External 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36694" y="1462089"/>
            <a:ext cx="5371988" cy="4605073"/>
          </a:xfrm>
        </p:spPr>
        <p:txBody>
          <a:bodyPr/>
          <a:lstStyle>
            <a:lvl1pPr>
              <a:defRPr sz="2000">
                <a:latin typeface="+mn-lt"/>
              </a:defRPr>
            </a:lvl1pPr>
            <a:lvl2pPr>
              <a:defRPr sz="1867">
                <a:latin typeface="+mn-lt"/>
              </a:defRPr>
            </a:lvl2pPr>
            <a:lvl3pPr>
              <a:defRPr sz="1600">
                <a:latin typeface="+mn-lt"/>
              </a:defRPr>
            </a:lvl3pPr>
            <a:lvl4pPr>
              <a:defRPr sz="1467">
                <a:latin typeface="+mn-lt"/>
              </a:defRPr>
            </a:lvl4pPr>
            <a:lvl5pPr>
              <a:defRPr sz="1467">
                <a:latin typeface="+mn-lt"/>
              </a:defRPr>
            </a:lvl5pPr>
            <a:lvl6pPr>
              <a:defRPr sz="1867"/>
            </a:lvl6pPr>
            <a:lvl7pPr>
              <a:defRPr sz="1867"/>
            </a:lvl7pPr>
            <a:lvl8pPr>
              <a:defRPr sz="1867"/>
            </a:lvl8pPr>
            <a:lvl9pPr>
              <a:defRPr sz="1867"/>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97600" y="1462089"/>
            <a:ext cx="5384800" cy="4605073"/>
          </a:xfrm>
        </p:spPr>
        <p:txBody>
          <a:bodyPr/>
          <a:lstStyle>
            <a:lvl1pPr>
              <a:defRPr sz="2400">
                <a:latin typeface="+mn-lt"/>
              </a:defRPr>
            </a:lvl1pPr>
            <a:lvl2pPr>
              <a:defRPr sz="2000">
                <a:latin typeface="+mn-lt"/>
              </a:defRPr>
            </a:lvl2pPr>
            <a:lvl3pPr>
              <a:defRPr sz="1733">
                <a:latin typeface="+mn-lt"/>
              </a:defRPr>
            </a:lvl3pPr>
            <a:lvl4pPr>
              <a:defRPr sz="1467">
                <a:latin typeface="+mn-lt"/>
              </a:defRPr>
            </a:lvl4pPr>
            <a:lvl5pPr>
              <a:defRPr sz="1467">
                <a:latin typeface="+mn-lt"/>
              </a:defRPr>
            </a:lvl5pPr>
            <a:lvl6pPr>
              <a:defRPr sz="1867"/>
            </a:lvl6pPr>
            <a:lvl7pPr>
              <a:defRPr sz="1867"/>
            </a:lvl7pPr>
            <a:lvl8pPr>
              <a:defRPr sz="1867"/>
            </a:lvl8pPr>
            <a:lvl9pPr>
              <a:defRPr sz="1867"/>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5"/>
          <p:cNvSpPr>
            <a:spLocks noGrp="1"/>
          </p:cNvSpPr>
          <p:nvPr>
            <p:ph type="body" sz="quarter" idx="10" hasCustomPrompt="1"/>
          </p:nvPr>
        </p:nvSpPr>
        <p:spPr>
          <a:xfrm>
            <a:off x="597255" y="878998"/>
            <a:ext cx="10999965" cy="436245"/>
          </a:xfrm>
        </p:spPr>
        <p:txBody>
          <a:bodyPr/>
          <a:lstStyle>
            <a:lvl1pPr marL="0" marR="0" indent="0" algn="l" defTabSz="457163" rtl="0" eaLnBrk="1" fontAlgn="auto" latinLnBrk="0" hangingPunct="1">
              <a:lnSpc>
                <a:spcPct val="100000"/>
              </a:lnSpc>
              <a:spcBef>
                <a:spcPts val="573"/>
              </a:spcBef>
              <a:spcAft>
                <a:spcPts val="0"/>
              </a:spcAft>
              <a:buClr>
                <a:schemeClr val="bg1">
                  <a:lumMod val="50000"/>
                </a:schemeClr>
              </a:buClr>
              <a:buSzPct val="70000"/>
              <a:buFontTx/>
              <a:buNone/>
              <a:tabLst/>
              <a:defRPr>
                <a:solidFill>
                  <a:schemeClr val="bg2">
                    <a:lumMod val="50000"/>
                  </a:schemeClr>
                </a:solidFill>
              </a:defRPr>
            </a:lvl1pPr>
          </a:lstStyle>
          <a:p>
            <a:pPr lvl="0"/>
            <a:r>
              <a:rPr lang="en-US" dirty="0"/>
              <a:t>Subhead</a:t>
            </a:r>
          </a:p>
        </p:txBody>
      </p:sp>
      <p:sp>
        <p:nvSpPr>
          <p:cNvPr id="6" name="Title 6"/>
          <p:cNvSpPr>
            <a:spLocks noGrp="1"/>
          </p:cNvSpPr>
          <p:nvPr>
            <p:ph type="title"/>
          </p:nvPr>
        </p:nvSpPr>
        <p:spPr>
          <a:xfrm>
            <a:off x="603253" y="335280"/>
            <a:ext cx="10993967" cy="538480"/>
          </a:xfrm>
        </p:spPr>
        <p:txBody>
          <a:bodyPr/>
          <a:lstStyle/>
          <a:p>
            <a:r>
              <a:rPr lang="en-US"/>
              <a:t>Click to edit Master title style</a:t>
            </a:r>
            <a:endParaRPr lang="en-US" dirty="0"/>
          </a:p>
        </p:txBody>
      </p:sp>
    </p:spTree>
    <p:extLst>
      <p:ext uri="{BB962C8B-B14F-4D97-AF65-F5344CB8AC3E}">
        <p14:creationId xmlns:p14="http://schemas.microsoft.com/office/powerpoint/2010/main" val="164802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Intro Slide_2">
    <p:spTree>
      <p:nvGrpSpPr>
        <p:cNvPr id="1" name=""/>
        <p:cNvGrpSpPr/>
        <p:nvPr/>
      </p:nvGrpSpPr>
      <p:grpSpPr>
        <a:xfrm>
          <a:off x="0" y="0"/>
          <a:ext cx="0" cy="0"/>
          <a:chOff x="0" y="0"/>
          <a:chExt cx="0" cy="0"/>
        </a:xfrm>
      </p:grpSpPr>
      <p:sp>
        <p:nvSpPr>
          <p:cNvPr id="8" name="Title 7"/>
          <p:cNvSpPr>
            <a:spLocks noGrp="1"/>
          </p:cNvSpPr>
          <p:nvPr>
            <p:ph type="title"/>
          </p:nvPr>
        </p:nvSpPr>
        <p:spPr>
          <a:xfrm>
            <a:off x="631914" y="142829"/>
            <a:ext cx="10893337" cy="964092"/>
          </a:xfrm>
        </p:spPr>
        <p:txBody>
          <a:bodyPr/>
          <a:lstStyle/>
          <a:p>
            <a:r>
              <a:rPr lang="en-US"/>
              <a:t>Click to edit Master title style</a:t>
            </a:r>
          </a:p>
        </p:txBody>
      </p:sp>
      <p:sp>
        <p:nvSpPr>
          <p:cNvPr id="10" name="Text Placeholder 9"/>
          <p:cNvSpPr>
            <a:spLocks noGrp="1"/>
          </p:cNvSpPr>
          <p:nvPr>
            <p:ph type="body" sz="quarter" idx="10"/>
          </p:nvPr>
        </p:nvSpPr>
        <p:spPr>
          <a:xfrm>
            <a:off x="5632451" y="1143001"/>
            <a:ext cx="5892800" cy="1101725"/>
          </a:xfrm>
        </p:spPr>
        <p:txBody>
          <a:bodyPr/>
          <a:lstStyle>
            <a:lvl1pPr marL="0" indent="0" algn="r">
              <a:buNone/>
              <a:defRPr/>
            </a:lvl1pPr>
          </a:lstStyle>
          <a:p>
            <a:pPr lvl="0"/>
            <a:r>
              <a:rPr lang="en-US" dirty="0"/>
              <a:t>Click to edit Master text styles</a:t>
            </a:r>
          </a:p>
        </p:txBody>
      </p:sp>
    </p:spTree>
    <p:extLst>
      <p:ext uri="{BB962C8B-B14F-4D97-AF65-F5344CB8AC3E}">
        <p14:creationId xmlns:p14="http://schemas.microsoft.com/office/powerpoint/2010/main" val="11111897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101600" y="6019800"/>
            <a:ext cx="119888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446669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Intro Slide_2">
    <p:spTree>
      <p:nvGrpSpPr>
        <p:cNvPr id="1" name=""/>
        <p:cNvGrpSpPr/>
        <p:nvPr/>
      </p:nvGrpSpPr>
      <p:grpSpPr>
        <a:xfrm>
          <a:off x="0" y="0"/>
          <a:ext cx="0" cy="0"/>
          <a:chOff x="0" y="0"/>
          <a:chExt cx="0" cy="0"/>
        </a:xfrm>
      </p:grpSpPr>
      <p:sp>
        <p:nvSpPr>
          <p:cNvPr id="8" name="Title 7"/>
          <p:cNvSpPr>
            <a:spLocks noGrp="1"/>
          </p:cNvSpPr>
          <p:nvPr>
            <p:ph type="title"/>
          </p:nvPr>
        </p:nvSpPr>
        <p:spPr>
          <a:xfrm>
            <a:off x="631914" y="142829"/>
            <a:ext cx="10893337" cy="964092"/>
          </a:xfrm>
        </p:spPr>
        <p:txBody>
          <a:bodyPr/>
          <a:lstStyle/>
          <a:p>
            <a:r>
              <a:rPr lang="en-US"/>
              <a:t>Click to edit Master title style</a:t>
            </a:r>
          </a:p>
        </p:txBody>
      </p:sp>
      <p:sp>
        <p:nvSpPr>
          <p:cNvPr id="10" name="Text Placeholder 9"/>
          <p:cNvSpPr>
            <a:spLocks noGrp="1"/>
          </p:cNvSpPr>
          <p:nvPr>
            <p:ph type="body" sz="quarter" idx="10"/>
          </p:nvPr>
        </p:nvSpPr>
        <p:spPr>
          <a:xfrm>
            <a:off x="5632451" y="1143001"/>
            <a:ext cx="5892800" cy="1101725"/>
          </a:xfrm>
        </p:spPr>
        <p:txBody>
          <a:bodyPr/>
          <a:lstStyle>
            <a:lvl1pPr marL="0" indent="0" algn="r">
              <a:buNone/>
              <a:defRPr/>
            </a:lvl1pPr>
          </a:lstStyle>
          <a:p>
            <a:pPr lvl="0"/>
            <a:r>
              <a:rPr lang="en-US" dirty="0"/>
              <a:t>Click to edit Master text styles</a:t>
            </a:r>
          </a:p>
        </p:txBody>
      </p:sp>
    </p:spTree>
    <p:extLst>
      <p:ext uri="{BB962C8B-B14F-4D97-AF65-F5344CB8AC3E}">
        <p14:creationId xmlns:p14="http://schemas.microsoft.com/office/powerpoint/2010/main" val="34141953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1" y="921221"/>
            <a:ext cx="10737849" cy="2498255"/>
          </a:xfrm>
        </p:spPr>
        <p:txBody>
          <a:bodyPr anchor="b">
            <a:normAutofit/>
          </a:bodyPr>
          <a:lstStyle>
            <a:lvl1pPr algn="ctr">
              <a:lnSpc>
                <a:spcPts val="4498"/>
              </a:lnSpc>
              <a:defRPr sz="4500" spc="-150">
                <a:solidFill>
                  <a:schemeClr val="tx2"/>
                </a:solidFill>
                <a:latin typeface="+mn-lt"/>
              </a:defRPr>
            </a:lvl1pPr>
          </a:lstStyle>
          <a:p>
            <a:r>
              <a:rPr lang="en-US" dirty="0"/>
              <a:t>Click to edit title</a:t>
            </a:r>
          </a:p>
        </p:txBody>
      </p:sp>
      <p:sp>
        <p:nvSpPr>
          <p:cNvPr id="3" name="Subtitle 2"/>
          <p:cNvSpPr>
            <a:spLocks noGrp="1"/>
          </p:cNvSpPr>
          <p:nvPr>
            <p:ph type="subTitle" idx="1" hasCustomPrompt="1"/>
          </p:nvPr>
        </p:nvSpPr>
        <p:spPr>
          <a:xfrm>
            <a:off x="787400" y="3634650"/>
            <a:ext cx="10737851"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a:t>Click to edit subtitle</a:t>
            </a:r>
          </a:p>
        </p:txBody>
      </p:sp>
      <p:sp>
        <p:nvSpPr>
          <p:cNvPr id="5" name="TextBox 4"/>
          <p:cNvSpPr txBox="1"/>
          <p:nvPr userDrawn="1"/>
        </p:nvSpPr>
        <p:spPr>
          <a:xfrm>
            <a:off x="467319" y="6330951"/>
            <a:ext cx="608180" cy="276999"/>
          </a:xfrm>
          <a:prstGeom prst="rect">
            <a:avLst/>
          </a:prstGeom>
          <a:noFill/>
        </p:spPr>
        <p:txBody>
          <a:bodyPr wrap="none" rtlCol="0">
            <a:spAutoFit/>
          </a:bodyPr>
          <a:lstStyle/>
          <a:p>
            <a:r>
              <a:rPr lang="en-US" sz="1200" dirty="0">
                <a:solidFill>
                  <a:prstClr val="black"/>
                </a:solidFill>
              </a:rPr>
              <a:t>ni.com</a:t>
            </a:r>
          </a:p>
        </p:txBody>
      </p:sp>
    </p:spTree>
    <p:extLst>
      <p:ext uri="{BB962C8B-B14F-4D97-AF65-F5344CB8AC3E}">
        <p14:creationId xmlns:p14="http://schemas.microsoft.com/office/powerpoint/2010/main" val="16602420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sz="1800">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322007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29"/>
            <a:ext cx="10965304" cy="964092"/>
          </a:xfrm>
        </p:spPr>
        <p:txBody>
          <a:bodyPr/>
          <a:lstStyle/>
          <a:p>
            <a:r>
              <a:rPr lang="en-US" dirty="0"/>
              <a:t>Master title style</a:t>
            </a:r>
          </a:p>
        </p:txBody>
      </p:sp>
      <p:sp>
        <p:nvSpPr>
          <p:cNvPr id="3" name="Content Placeholder 2"/>
          <p:cNvSpPr>
            <a:spLocks noGrp="1"/>
          </p:cNvSpPr>
          <p:nvPr>
            <p:ph sz="half" idx="1" hasCustomPrompt="1"/>
          </p:nvPr>
        </p:nvSpPr>
        <p:spPr>
          <a:xfrm>
            <a:off x="623881" y="1118153"/>
            <a:ext cx="5384800" cy="4949008"/>
          </a:xfrm>
        </p:spPr>
        <p:txBody>
          <a:bodyPr/>
          <a:lstStyle>
            <a:lvl1pPr>
              <a:defRPr sz="2400">
                <a:latin typeface="+mn-lt"/>
              </a:defRPr>
            </a:lvl1pPr>
            <a:lvl2pPr>
              <a:defRPr sz="2000">
                <a:latin typeface="+mn-lt"/>
              </a:defRPr>
            </a:lvl2pPr>
            <a:lvl3pPr>
              <a:defRPr sz="18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97600" y="1118153"/>
            <a:ext cx="5384800" cy="4949008"/>
          </a:xfrm>
        </p:spPr>
        <p:txBody>
          <a:bodyPr/>
          <a:lstStyle>
            <a:lvl1pPr>
              <a:defRPr sz="2400">
                <a:latin typeface="+mn-lt"/>
              </a:defRPr>
            </a:lvl1pPr>
            <a:lvl2pPr>
              <a:defRPr sz="2000">
                <a:latin typeface="+mn-lt"/>
              </a:defRPr>
            </a:lvl2pPr>
            <a:lvl3pPr>
              <a:defRPr sz="18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875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age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6173253"/>
            <a:ext cx="5025600" cy="641566"/>
          </a:xfrm>
          <a:prstGeom prst="rect">
            <a:avLst/>
          </a:prstGeom>
        </p:spPr>
      </p:pic>
      <p:pic>
        <p:nvPicPr>
          <p:cNvPr id="5" name="圖片 4">
            <a:extLst>
              <a:ext uri="{FF2B5EF4-FFF2-40B4-BE49-F238E27FC236}">
                <a16:creationId xmlns:a16="http://schemas.microsoft.com/office/drawing/2014/main" id="{85E93F01-13E8-482B-93D4-2CB6FCAC7D72}"/>
              </a:ext>
            </a:extLst>
          </p:cNvPr>
          <p:cNvPicPr>
            <a:picLocks noChangeAspect="1"/>
          </p:cNvPicPr>
          <p:nvPr/>
        </p:nvPicPr>
        <p:blipFill>
          <a:blip r:embed="rId3"/>
          <a:stretch>
            <a:fillRect/>
          </a:stretch>
        </p:blipFill>
        <p:spPr>
          <a:xfrm>
            <a:off x="10292258" y="5860054"/>
            <a:ext cx="1816612" cy="990602"/>
          </a:xfrm>
          <a:prstGeom prst="rect">
            <a:avLst/>
          </a:prstGeom>
        </p:spPr>
      </p:pic>
    </p:spTree>
    <p:extLst>
      <p:ext uri="{BB962C8B-B14F-4D97-AF65-F5344CB8AC3E}">
        <p14:creationId xmlns:p14="http://schemas.microsoft.com/office/powerpoint/2010/main" val="20791971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Tree>
    <p:extLst>
      <p:ext uri="{BB962C8B-B14F-4D97-AF65-F5344CB8AC3E}">
        <p14:creationId xmlns:p14="http://schemas.microsoft.com/office/powerpoint/2010/main" val="33708310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101600" y="6019800"/>
            <a:ext cx="119888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3807321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914400"/>
          </a:xfrm>
        </p:spPr>
        <p:txBody>
          <a:bodyPr/>
          <a:lstStyle/>
          <a:p>
            <a:r>
              <a:rPr lang="en-US"/>
              <a:t>Click to edit Master title style</a:t>
            </a:r>
          </a:p>
        </p:txBody>
      </p:sp>
      <p:sp>
        <p:nvSpPr>
          <p:cNvPr id="3" name="Text Placeholder 2"/>
          <p:cNvSpPr>
            <a:spLocks noGrp="1"/>
          </p:cNvSpPr>
          <p:nvPr>
            <p:ph type="body" sz="half" idx="1"/>
          </p:nvPr>
        </p:nvSpPr>
        <p:spPr>
          <a:xfrm>
            <a:off x="914400" y="1371600"/>
            <a:ext cx="508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371600"/>
            <a:ext cx="508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810000"/>
            <a:ext cx="5080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9391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914400" y="1600200"/>
            <a:ext cx="50800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080000"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695700"/>
            <a:ext cx="5080000"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250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317857370"/>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a:solidFill>
                  <a:schemeClr val="tx1">
                    <a:lumMod val="50000"/>
                    <a:lumOff val="50000"/>
                  </a:schemeClr>
                </a:solidFill>
              </a:rPr>
              <a:t>Speaker</a:t>
            </a:r>
            <a:endParaRPr lang="en-US" sz="1867">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err="1"/>
              <a:t>ni.com</a:t>
            </a:r>
            <a:endParaRPr lang="en-US" sz="1333"/>
          </a:p>
        </p:txBody>
      </p:sp>
    </p:spTree>
    <p:extLst>
      <p:ext uri="{BB962C8B-B14F-4D97-AF65-F5344CB8AC3E}">
        <p14:creationId xmlns:p14="http://schemas.microsoft.com/office/powerpoint/2010/main" val="37342877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a:solidFill>
                  <a:schemeClr val="tx1">
                    <a:lumMod val="50000"/>
                    <a:lumOff val="50000"/>
                  </a:schemeClr>
                </a:solidFill>
              </a:rPr>
              <a:t>Speaker</a:t>
            </a:r>
            <a:endParaRPr lang="en-US" sz="1867">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err="1"/>
              <a:t>ni.com</a:t>
            </a:r>
            <a:endParaRPr lang="en-US" sz="1333"/>
          </a:p>
        </p:txBody>
      </p:sp>
    </p:spTree>
    <p:extLst>
      <p:ext uri="{BB962C8B-B14F-4D97-AF65-F5344CB8AC3E}">
        <p14:creationId xmlns:p14="http://schemas.microsoft.com/office/powerpoint/2010/main" val="7847702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93503860"/>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a:t>Click to Edit Master Title Style</a:t>
            </a:r>
            <a:br>
              <a:rPr lang="en-US"/>
            </a:br>
            <a:r>
              <a:rPr lang="en-US"/>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032388992"/>
      </p:ext>
    </p:extLst>
  </p:cSld>
  <p:clrMapOvr>
    <a:masterClrMapping/>
  </p:clrMapOvr>
  <p:extLst>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6448620"/>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pag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2264" t="4385" r="6075" b="24623"/>
          <a:stretch/>
        </p:blipFill>
        <p:spPr>
          <a:xfrm>
            <a:off x="0" y="0"/>
            <a:ext cx="12192000" cy="6857999"/>
          </a:xfrm>
          <a:prstGeom prst="rect">
            <a:avLst/>
          </a:prstGeom>
        </p:spPr>
      </p:pic>
      <p:sp>
        <p:nvSpPr>
          <p:cNvPr id="2" name="TextBox 1"/>
          <p:cNvSpPr txBox="1"/>
          <p:nvPr/>
        </p:nvSpPr>
        <p:spPr>
          <a:xfrm>
            <a:off x="635000" y="3136900"/>
            <a:ext cx="7157600" cy="923330"/>
          </a:xfrm>
          <a:prstGeom prst="rect">
            <a:avLst/>
          </a:prstGeom>
          <a:noFill/>
        </p:spPr>
        <p:txBody>
          <a:bodyPr wrap="none" rtlCol="0">
            <a:spAutoFit/>
          </a:bodyPr>
          <a:lstStyle/>
          <a:p>
            <a:r>
              <a:rPr lang="en-US" sz="5400" b="1" i="0" baseline="0" dirty="0">
                <a:solidFill>
                  <a:schemeClr val="bg1"/>
                </a:solidFill>
              </a:rPr>
              <a:t>Redefine IT with Cloud   </a:t>
            </a:r>
            <a:endParaRPr lang="en-US" sz="5400" b="1" i="0" dirty="0">
              <a:solidFill>
                <a:schemeClr val="bg1"/>
              </a:solidFill>
            </a:endParaRPr>
          </a:p>
        </p:txBody>
      </p:sp>
    </p:spTree>
    <p:extLst>
      <p:ext uri="{BB962C8B-B14F-4D97-AF65-F5344CB8AC3E}">
        <p14:creationId xmlns:p14="http://schemas.microsoft.com/office/powerpoint/2010/main" val="37288625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a:t>Click to Edit Master Title Style</a:t>
            </a:r>
            <a:br>
              <a:rPr lang="en-US"/>
            </a:br>
            <a:r>
              <a:rPr lang="en-US"/>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768223516"/>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a:p>
            <a:pPr lvl="0"/>
            <a:endParaRPr lang="en-US"/>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9762513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a:t>Master text styles</a:t>
            </a:r>
          </a:p>
          <a:p>
            <a:pPr lvl="1"/>
            <a:r>
              <a:rPr lang="en-US"/>
              <a:t>Second level</a:t>
            </a:r>
          </a:p>
          <a:p>
            <a:pPr lvl="2"/>
            <a:r>
              <a:rPr lang="en-US"/>
              <a:t>Third level</a:t>
            </a:r>
          </a:p>
          <a:p>
            <a:pPr lvl="3"/>
            <a:r>
              <a:rPr lang="en-US"/>
              <a:t>Fourth level</a:t>
            </a:r>
          </a:p>
          <a:p>
            <a:pPr lvl="0">
              <a:lnSpc>
                <a:spcPct val="90000"/>
              </a:lnSpc>
            </a:pPr>
            <a:endParaRPr lang="en-US"/>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a:t>Drag or insert full bleed image</a:t>
            </a:r>
            <a:br>
              <a:rPr lang="en-US"/>
            </a:br>
            <a:r>
              <a:rPr lang="en-US"/>
              <a:t>Use minimum height 1690 </a:t>
            </a:r>
            <a:r>
              <a:rPr lang="en-US" err="1"/>
              <a:t>px</a:t>
            </a:r>
            <a:endParaRPr lang="en-US"/>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265191095"/>
      </p:ext>
    </p:extLst>
  </p:cSld>
  <p:clrMapOvr>
    <a:masterClrMapping/>
  </p:clrMapOvr>
  <p:extLst>
    <p:ext uri="{DCECCB84-F9BA-43D5-87BE-67443E8EF086}">
      <p15:sldGuideLst xmlns:p15="http://schemas.microsoft.com/office/powerpoint/2012/main">
        <p15:guide id="2" pos="290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a:t>Master text styles</a:t>
            </a:r>
          </a:p>
          <a:p>
            <a:pPr lvl="1"/>
            <a:r>
              <a:rPr lang="en-US"/>
              <a:t>Second level</a:t>
            </a:r>
          </a:p>
          <a:p>
            <a:pPr lvl="2"/>
            <a:r>
              <a:rPr lang="en-US"/>
              <a:t>Third level</a:t>
            </a:r>
          </a:p>
          <a:p>
            <a:pPr lvl="3"/>
            <a:r>
              <a:rPr lang="en-US"/>
              <a:t>Fourth level</a:t>
            </a:r>
          </a:p>
          <a:p>
            <a:pPr lvl="3"/>
            <a:endParaRPr lang="en-US"/>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a:t>Drag or insert full bleed image</a:t>
            </a:r>
            <a:br>
              <a:rPr lang="en-US"/>
            </a:br>
            <a:r>
              <a:rPr lang="en-US"/>
              <a:t>Use minimum height 1690 </a:t>
            </a:r>
            <a:r>
              <a:rPr lang="en-US" err="1"/>
              <a:t>px</a:t>
            </a:r>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161780150"/>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a:t>Master text styles</a:t>
            </a:r>
          </a:p>
          <a:p>
            <a:pPr lvl="1"/>
            <a:r>
              <a:rPr lang="en-US"/>
              <a:t>Second level</a:t>
            </a:r>
          </a:p>
          <a:p>
            <a:pPr lvl="2"/>
            <a:r>
              <a:rPr lang="en-US"/>
              <a:t>Third level</a:t>
            </a:r>
          </a:p>
          <a:p>
            <a:pPr lvl="3"/>
            <a:r>
              <a:rPr lang="en-US"/>
              <a:t>Fourth level</a:t>
            </a:r>
          </a:p>
          <a:p>
            <a:pPr lvl="3"/>
            <a:endParaRPr lang="en-US"/>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a:t>Drag or insert full bleed image</a:t>
            </a:r>
            <a:br>
              <a:rPr lang="en-US"/>
            </a:br>
            <a:r>
              <a:rPr lang="en-US"/>
              <a:t>Use minimum height 1690 </a:t>
            </a:r>
            <a:r>
              <a:rPr lang="en-US" err="1"/>
              <a:t>px</a:t>
            </a: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21528376"/>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a:p>
            <a:pPr lvl="0"/>
            <a:endParaRPr lang="en-US"/>
          </a:p>
          <a:p>
            <a:pPr lvl="0">
              <a:lnSpc>
                <a:spcPct val="90000"/>
              </a:lnSpc>
            </a:pPr>
            <a:endParaRPr lang="en-US"/>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a:t>Drag or insert image</a:t>
            </a:r>
            <a:br>
              <a:rPr lang="en-US"/>
            </a:br>
            <a:r>
              <a:rPr lang="en-US"/>
              <a:t>Use minimum height 1690 </a:t>
            </a:r>
            <a:r>
              <a:rPr lang="en-US" err="1"/>
              <a:t>px</a:t>
            </a:r>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61878885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a:t>Master text styles</a:t>
            </a:r>
          </a:p>
          <a:p>
            <a:pPr lvl="1"/>
            <a:r>
              <a:rPr lang="en-US"/>
              <a:t>Second level</a:t>
            </a:r>
          </a:p>
          <a:p>
            <a:pPr lvl="2"/>
            <a:r>
              <a:rPr lang="en-US"/>
              <a:t>Third level</a:t>
            </a:r>
          </a:p>
          <a:p>
            <a:pPr lvl="3"/>
            <a:r>
              <a:rPr lang="en-US"/>
              <a:t>Fourth level</a:t>
            </a:r>
          </a:p>
          <a:p>
            <a:pPr lvl="3"/>
            <a:endParaRPr lang="en-US"/>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a:t>Drag or insert image</a:t>
            </a:r>
            <a:br>
              <a:rPr lang="en-US"/>
            </a:br>
            <a:r>
              <a:rPr lang="en-US"/>
              <a:t>Use minimum height 1690 </a:t>
            </a:r>
            <a:r>
              <a:rPr lang="en-US" err="1"/>
              <a:t>px</a:t>
            </a:r>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561422402"/>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a:t>Master text styles</a:t>
            </a:r>
          </a:p>
          <a:p>
            <a:pPr lvl="1"/>
            <a:r>
              <a:rPr lang="en-US"/>
              <a:t>Second level</a:t>
            </a:r>
          </a:p>
          <a:p>
            <a:pPr lvl="2"/>
            <a:r>
              <a:rPr lang="en-US"/>
              <a:t>Third level</a:t>
            </a:r>
          </a:p>
          <a:p>
            <a:pPr lvl="3"/>
            <a:r>
              <a:rPr lang="en-US"/>
              <a:t>Fourth level</a:t>
            </a:r>
          </a:p>
          <a:p>
            <a:pPr lvl="3"/>
            <a:endParaRPr lang="en-US"/>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a:t>Drag or insert image here. Use minimum width 1500 </a:t>
            </a:r>
            <a:r>
              <a:rPr lang="en-US" err="1"/>
              <a:t>px</a:t>
            </a:r>
            <a:endParaRPr lang="en-US"/>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205279822"/>
      </p:ext>
    </p:extLst>
  </p:cSld>
  <p:clrMapOvr>
    <a:masterClrMapping/>
  </p:clrMapOvr>
  <p:extLst>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a:t>Master text styles</a:t>
            </a:r>
          </a:p>
          <a:p>
            <a:pPr lvl="1"/>
            <a:r>
              <a:rPr lang="en-US"/>
              <a:t>Second level</a:t>
            </a:r>
          </a:p>
          <a:p>
            <a:pPr lvl="2"/>
            <a:r>
              <a:rPr lang="en-US"/>
              <a:t>Third level</a:t>
            </a:r>
          </a:p>
          <a:p>
            <a:pPr lvl="3"/>
            <a:r>
              <a:rPr lang="en-US"/>
              <a:t>Fourth level</a:t>
            </a:r>
          </a:p>
          <a:p>
            <a:pPr lvl="3"/>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15961519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err="1">
                <a:solidFill>
                  <a:schemeClr val="bg1"/>
                </a:solidFill>
              </a:rPr>
              <a:t>ni.com</a:t>
            </a:r>
            <a:endParaRPr lang="en-US" sz="1333">
              <a:solidFill>
                <a:schemeClr val="bg1"/>
              </a:solidFill>
            </a:endParaRPr>
          </a:p>
        </p:txBody>
      </p:sp>
    </p:spTree>
    <p:extLst>
      <p:ext uri="{BB962C8B-B14F-4D97-AF65-F5344CB8AC3E}">
        <p14:creationId xmlns:p14="http://schemas.microsoft.com/office/powerpoint/2010/main" val="4126464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402345"/>
            <a:ext cx="10972800" cy="609600"/>
          </a:xfrm>
          <a:prstGeom prst="rect">
            <a:avLst/>
          </a:prstGeom>
        </p:spPr>
        <p:txBody>
          <a:bodyPr vert="horz" lIns="0" tIns="45720" rIns="0" bIns="45720" rtlCol="0" anchor="ctr">
            <a:noAutofit/>
          </a:bodyPr>
          <a:lstStyle>
            <a:lvl1pPr>
              <a:defRPr lang="en-US" dirty="0"/>
            </a:lvl1pPr>
          </a:lstStyle>
          <a:p>
            <a:pPr lvl="0"/>
            <a:r>
              <a:rPr lang="en-US"/>
              <a:t>Click to Edit Master Title Style</a:t>
            </a:r>
          </a:p>
        </p:txBody>
      </p:sp>
      <p:sp>
        <p:nvSpPr>
          <p:cNvPr id="5" name="Text Placeholder 2"/>
          <p:cNvSpPr>
            <a:spLocks noGrp="1"/>
          </p:cNvSpPr>
          <p:nvPr>
            <p:ph idx="1" hasCustomPrompt="1"/>
          </p:nvPr>
        </p:nvSpPr>
        <p:spPr>
          <a:xfrm>
            <a:off x="605367" y="1065921"/>
            <a:ext cx="10972800" cy="480624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8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4272" cy="344043"/>
          </a:xfrm>
          <a:prstGeom prst="rect">
            <a:avLst/>
          </a:prstGeom>
        </p:spPr>
      </p:pic>
    </p:spTree>
    <p:extLst>
      <p:ext uri="{BB962C8B-B14F-4D97-AF65-F5344CB8AC3E}">
        <p14:creationId xmlns:p14="http://schemas.microsoft.com/office/powerpoint/2010/main" val="146855700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err="1">
                <a:solidFill>
                  <a:schemeClr val="bg1"/>
                </a:solidFill>
              </a:rPr>
              <a:t>ni.com</a:t>
            </a:r>
            <a:endParaRPr lang="en-US" sz="1333">
              <a:solidFill>
                <a:schemeClr val="bg1"/>
              </a:solidFill>
            </a:endParaRPr>
          </a:p>
        </p:txBody>
      </p:sp>
    </p:spTree>
    <p:extLst>
      <p:ext uri="{BB962C8B-B14F-4D97-AF65-F5344CB8AC3E}">
        <p14:creationId xmlns:p14="http://schemas.microsoft.com/office/powerpoint/2010/main" val="27705025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err="1">
                <a:solidFill>
                  <a:schemeClr val="bg1"/>
                </a:solidFill>
              </a:rPr>
              <a:t>ni.com</a:t>
            </a:r>
            <a:endParaRPr lang="en-US" sz="1333">
              <a:solidFill>
                <a:schemeClr val="bg1"/>
              </a:solidFill>
            </a:endParaRPr>
          </a:p>
        </p:txBody>
      </p:sp>
    </p:spTree>
    <p:extLst>
      <p:ext uri="{BB962C8B-B14F-4D97-AF65-F5344CB8AC3E}">
        <p14:creationId xmlns:p14="http://schemas.microsoft.com/office/powerpoint/2010/main" val="1970804824"/>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err="1">
                <a:solidFill>
                  <a:schemeClr val="bg1"/>
                </a:solidFill>
              </a:rPr>
              <a:t>ni.com</a:t>
            </a:r>
            <a:endParaRPr lang="en-US" sz="1333">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CONFIDENTIAL</a:t>
            </a:r>
          </a:p>
        </p:txBody>
      </p:sp>
    </p:spTree>
    <p:extLst>
      <p:ext uri="{BB962C8B-B14F-4D97-AF65-F5344CB8AC3E}">
        <p14:creationId xmlns:p14="http://schemas.microsoft.com/office/powerpoint/2010/main" val="2697620478"/>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CONFIDENTIAL</a:t>
            </a:r>
          </a:p>
        </p:txBody>
      </p:sp>
    </p:spTree>
    <p:extLst>
      <p:ext uri="{BB962C8B-B14F-4D97-AF65-F5344CB8AC3E}">
        <p14:creationId xmlns:p14="http://schemas.microsoft.com/office/powerpoint/2010/main" val="466173861"/>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cSld name="2_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a:t>Click to Edit Master Title Style</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95563549"/>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Master title style</a:t>
            </a:r>
          </a:p>
        </p:txBody>
      </p:sp>
    </p:spTree>
    <p:extLst>
      <p:ext uri="{BB962C8B-B14F-4D97-AF65-F5344CB8AC3E}">
        <p14:creationId xmlns:p14="http://schemas.microsoft.com/office/powerpoint/2010/main" val="31379054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402345"/>
            <a:ext cx="10972800" cy="609600"/>
          </a:xfrm>
          <a:prstGeom prst="rect">
            <a:avLst/>
          </a:prstGeom>
        </p:spPr>
        <p:txBody>
          <a:bodyPr vert="horz" lIns="0" tIns="45720" rIns="0" bIns="45720" rtlCol="0" anchor="ctr">
            <a:noAutofit/>
          </a:bodyPr>
          <a:lstStyle>
            <a:lvl1pPr>
              <a:defRPr lang="en-US" dirty="0"/>
            </a:lvl1pPr>
          </a:lstStyle>
          <a:p>
            <a:pPr lvl="0"/>
            <a:r>
              <a:rPr lang="en-US"/>
              <a:t>Click to Edit Master Title Style</a:t>
            </a:r>
          </a:p>
        </p:txBody>
      </p:sp>
      <p:sp>
        <p:nvSpPr>
          <p:cNvPr id="5" name="Text Placeholder 2"/>
          <p:cNvSpPr>
            <a:spLocks noGrp="1"/>
          </p:cNvSpPr>
          <p:nvPr>
            <p:ph idx="1" hasCustomPrompt="1"/>
          </p:nvPr>
        </p:nvSpPr>
        <p:spPr>
          <a:xfrm>
            <a:off x="605367" y="1065921"/>
            <a:ext cx="10972800" cy="480624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Master text styles</a:t>
            </a:r>
          </a:p>
          <a:p>
            <a:pPr lvl="1"/>
            <a:r>
              <a:rPr lang="en-US"/>
              <a:t>Second level</a:t>
            </a:r>
          </a:p>
          <a:p>
            <a:pPr lvl="2"/>
            <a:r>
              <a:rPr lang="en-US"/>
              <a:t>Third level</a:t>
            </a:r>
          </a:p>
          <a:p>
            <a:pPr lvl="3"/>
            <a:r>
              <a:rPr lang="en-US"/>
              <a:t>Fourth level</a:t>
            </a:r>
          </a:p>
          <a:p>
            <a:pPr lvl="3"/>
            <a:endParaRPr lang="en-US"/>
          </a:p>
          <a:p>
            <a:pPr lvl="0"/>
            <a:endParaRPr lang="en-US"/>
          </a:p>
          <a:p>
            <a:pPr lvl="0"/>
            <a:endParaRPr lang="en-US"/>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8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4272" cy="344043"/>
          </a:xfrm>
          <a:prstGeom prst="rect">
            <a:avLst/>
          </a:prstGeom>
        </p:spPr>
      </p:pic>
    </p:spTree>
    <p:extLst>
      <p:ext uri="{BB962C8B-B14F-4D97-AF65-F5344CB8AC3E}">
        <p14:creationId xmlns:p14="http://schemas.microsoft.com/office/powerpoint/2010/main" val="1804097864"/>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cSld name="Text with Full Image R">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a:t>Click to Edit Master Title Style</a:t>
            </a:r>
          </a:p>
        </p:txBody>
      </p:sp>
      <p:sp>
        <p:nvSpPr>
          <p:cNvPr id="5" name="Text Placeholder 2"/>
          <p:cNvSpPr>
            <a:spLocks noGrp="1" noChangeAspect="1"/>
          </p:cNvSpPr>
          <p:nvPr>
            <p:ph idx="1" hasCustomPrompt="1"/>
          </p:nvPr>
        </p:nvSpPr>
        <p:spPr>
          <a:xfrm>
            <a:off x="605367" y="975361"/>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a:t>Master text styles</a:t>
            </a:r>
          </a:p>
          <a:p>
            <a:pPr lvl="1"/>
            <a:r>
              <a:rPr lang="en-US"/>
              <a:t>Second level</a:t>
            </a:r>
          </a:p>
          <a:p>
            <a:pPr lvl="2"/>
            <a:r>
              <a:rPr lang="en-US"/>
              <a:t>Third level</a:t>
            </a:r>
          </a:p>
          <a:p>
            <a:pPr lvl="3"/>
            <a:r>
              <a:rPr lang="en-US"/>
              <a:t>Fourth level</a:t>
            </a:r>
          </a:p>
          <a:p>
            <a:pPr lvl="0">
              <a:lnSpc>
                <a:spcPct val="90000"/>
              </a:lnSpc>
            </a:pPr>
            <a:endParaRPr lang="en-US"/>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29" indent="-243829" algn="ctr">
              <a:buNone/>
              <a:defRPr lang="en-US" sz="1867" spc="0" dirty="0" smtClean="0"/>
            </a:lvl1pPr>
          </a:lstStyle>
          <a:p>
            <a:pPr marL="0" lvl="0" indent="0" algn="ctr"/>
            <a:r>
              <a:rPr lang="en-US"/>
              <a:t>Drag or insert full bleed image</a:t>
            </a:r>
            <a:br>
              <a:rPr lang="en-US"/>
            </a:br>
            <a:r>
              <a:rPr lang="en-US"/>
              <a:t>Use minimum height 1690 px</a:t>
            </a:r>
          </a:p>
        </p:txBody>
      </p:sp>
      <p:sp>
        <p:nvSpPr>
          <p:cNvPr id="7" name="Rectangle 6"/>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630040022"/>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282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19" y="6330951"/>
            <a:ext cx="608180" cy="276999"/>
          </a:xfrm>
          <a:prstGeom prst="rect">
            <a:avLst/>
          </a:prstGeom>
          <a:noFill/>
        </p:spPr>
        <p:txBody>
          <a:bodyPr wrap="none" rtlCol="0">
            <a:spAutoFit/>
          </a:bodyPr>
          <a:lstStyle/>
          <a:p>
            <a:r>
              <a:rPr lang="en-US" sz="1200" dirty="0">
                <a:solidFill>
                  <a:prstClr val="black"/>
                </a:solidFill>
              </a:rPr>
              <a:t>ni.com</a:t>
            </a:r>
          </a:p>
        </p:txBody>
      </p:sp>
    </p:spTree>
    <p:extLst>
      <p:ext uri="{BB962C8B-B14F-4D97-AF65-F5344CB8AC3E}">
        <p14:creationId xmlns:p14="http://schemas.microsoft.com/office/powerpoint/2010/main" val="1112190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34" Type="http://schemas.openxmlformats.org/officeDocument/2006/relationships/theme" Target="../theme/theme10.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image" Target="../media/image4.emf"/><Relationship Id="rId8" Type="http://schemas.openxmlformats.org/officeDocument/2006/relationships/slideLayout" Target="../slideLayouts/slideLayout20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34" Type="http://schemas.openxmlformats.org/officeDocument/2006/relationships/theme" Target="../theme/theme11.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33" Type="http://schemas.openxmlformats.org/officeDocument/2006/relationships/slideLayout" Target="../slideLayouts/slideLayout259.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slideLayout" Target="../slideLayouts/slideLayout255.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32" Type="http://schemas.openxmlformats.org/officeDocument/2006/relationships/slideLayout" Target="../slideLayouts/slideLayout258.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31" Type="http://schemas.openxmlformats.org/officeDocument/2006/relationships/slideLayout" Target="../slideLayouts/slideLayout257.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 Id="rId30" Type="http://schemas.openxmlformats.org/officeDocument/2006/relationships/slideLayout" Target="../slideLayouts/slideLayout256.xml"/><Relationship Id="rId8" Type="http://schemas.openxmlformats.org/officeDocument/2006/relationships/slideLayout" Target="../slideLayouts/slideLayout23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image" Target="../media/image4.emf"/><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theme" Target="../theme/theme12.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0.xml"/><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3" Type="http://schemas.openxmlformats.org/officeDocument/2006/relationships/slideLayout" Target="../slideLayouts/slideLayout285.xml"/><Relationship Id="rId21" Type="http://schemas.openxmlformats.org/officeDocument/2006/relationships/image" Target="../media/image4.emf"/><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theme" Target="../theme/theme13.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04.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5" Type="http://schemas.openxmlformats.org/officeDocument/2006/relationships/image" Target="../media/image22.jpeg"/><Relationship Id="rId4"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theme" Target="../theme/theme2.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8" Type="http://schemas.openxmlformats.org/officeDocument/2006/relationships/slideLayout" Target="../slideLayouts/slideLayout22.xml"/><Relationship Id="rId3"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19.jpeg"/><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10" Type="http://schemas.openxmlformats.org/officeDocument/2006/relationships/image" Target="../media/image22.jpeg"/><Relationship Id="rId4" Type="http://schemas.openxmlformats.org/officeDocument/2006/relationships/slideLayout" Target="../slideLayouts/slideLayout6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theme" Target="../theme/theme5.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image" Target="../media/image4.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image" Target="../media/image26.jpeg"/><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6.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image" Target="../media/image26.jpe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7.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34" Type="http://schemas.openxmlformats.org/officeDocument/2006/relationships/image" Target="../media/image4.emf"/><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theme" Target="../theme/theme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8" Type="http://schemas.openxmlformats.org/officeDocument/2006/relationships/slideLayout" Target="../slideLayouts/slideLayout13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theme" Target="../theme/theme9.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58D1C9-A598-4545-9552-318AC0B4EC20}" type="datetimeFigureOut">
              <a:rPr lang="zh-TW" altLang="en-US" smtClean="0"/>
              <a:t>2022/3/24</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2ED7C4-4833-4F29-8585-67154C05CBFC}" type="slidenum">
              <a:rPr lang="zh-TW" altLang="en-US" smtClean="0"/>
              <a:t>‹#›</a:t>
            </a:fld>
            <a:endParaRPr lang="zh-TW" altLang="en-US"/>
          </a:p>
        </p:txBody>
      </p:sp>
    </p:spTree>
    <p:extLst>
      <p:ext uri="{BB962C8B-B14F-4D97-AF65-F5344CB8AC3E}">
        <p14:creationId xmlns:p14="http://schemas.microsoft.com/office/powerpoint/2010/main" val="160399129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4027" r:id="rId6"/>
    <p:sldLayoutId id="2147483685" r:id="rId7"/>
    <p:sldLayoutId id="2147483686" r:id="rId8"/>
    <p:sldLayoutId id="2147483971" r:id="rId9"/>
    <p:sldLayoutId id="2147483973" r:id="rId10"/>
    <p:sldLayoutId id="2147483975" r:id="rId11"/>
    <p:sldLayoutId id="2147483976" r:id="rId12"/>
    <p:sldLayoutId id="2147484032" r:id="rId13"/>
    <p:sldLayoutId id="214748403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solidFill>
                <a:srgbClr val="FFFFFF"/>
              </a:solidFill>
            </a:endParaRPr>
          </a:p>
        </p:txBody>
      </p:sp>
    </p:spTree>
    <p:extLst>
      <p:ext uri="{BB962C8B-B14F-4D97-AF65-F5344CB8AC3E}">
        <p14:creationId xmlns:p14="http://schemas.microsoft.com/office/powerpoint/2010/main" val="3272786944"/>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5" r:id="rId33"/>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6">
          <p15:clr>
            <a:srgbClr val="F26B43"/>
          </p15:clr>
        </p15:guide>
        <p15:guide id="2" pos="5473">
          <p15:clr>
            <a:srgbClr val="F26B43"/>
          </p15:clr>
        </p15:guide>
        <p15:guide id="3" orient="horz" pos="378">
          <p15:clr>
            <a:srgbClr val="F26B43"/>
          </p15:clr>
        </p15:guide>
        <p15:guide id="4" orient="horz" pos="630">
          <p15:clr>
            <a:srgbClr val="F26B43"/>
          </p15:clr>
        </p15:guide>
        <p15:guide id="5" orient="horz" pos="2774">
          <p15:clr>
            <a:srgbClr val="F26B43"/>
          </p15:clr>
        </p15:guide>
        <p15:guide id="6" orient="horz" pos="3118">
          <p15:clr>
            <a:srgbClr val="F26B43"/>
          </p15:clr>
        </p15:guide>
        <p15:guide id="7" orient="horz" pos="298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36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857352"/>
            <a:ext cx="12192000" cy="1143297"/>
          </a:xfrm>
          <a:prstGeom prst="rect">
            <a:avLst/>
          </a:prstGeom>
          <a:noFill/>
        </p:spPr>
        <p:txBody>
          <a:bodyPr vert="horz" lIns="0" tIns="43505" rIns="0" bIns="43505" rtlCol="0" anchor="ctr">
            <a:noAutofit/>
          </a:bodyPr>
          <a:lstStyle/>
          <a:p>
            <a:pPr marL="0" lvl="0" defTabSz="2315575" latinLnBrk="0"/>
            <a:r>
              <a:rPr lang="en-US" dirty="0"/>
              <a:t>Click to Edit Heading Text</a:t>
            </a:r>
          </a:p>
        </p:txBody>
      </p:sp>
      <p:sp>
        <p:nvSpPr>
          <p:cNvPr id="7" name="Rectangle 6"/>
          <p:cNvSpPr/>
          <p:nvPr userDrawn="1"/>
        </p:nvSpPr>
        <p:spPr>
          <a:xfrm>
            <a:off x="908758" y="6611"/>
            <a:ext cx="10363375" cy="4801528"/>
          </a:xfrm>
          <a:prstGeom prst="rect">
            <a:avLst/>
          </a:prstGeom>
          <a:noFill/>
          <a:ln w="31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 b="0" i="0" u="none" dirty="0">
              <a:ln>
                <a:noFill/>
              </a:ln>
              <a:solidFill>
                <a:schemeClr val="bg1"/>
              </a:solidFill>
              <a:effectLst>
                <a:outerShdw blurRad="25400" dist="25400" dir="2700000" algn="tl" rotWithShape="0">
                  <a:schemeClr val="tx2">
                    <a:lumMod val="75000"/>
                    <a:alpha val="45000"/>
                  </a:schemeClr>
                </a:outerShdw>
              </a:effectLst>
              <a:latin typeface="Univers Com 45 Light" charset="0"/>
            </a:endParaRPr>
          </a:p>
        </p:txBody>
      </p:sp>
    </p:spTree>
    <p:extLst>
      <p:ext uri="{BB962C8B-B14F-4D97-AF65-F5344CB8AC3E}">
        <p14:creationId xmlns:p14="http://schemas.microsoft.com/office/powerpoint/2010/main" val="25028921"/>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5" r:id="rId28"/>
    <p:sldLayoutId id="2147483966" r:id="rId29"/>
    <p:sldLayoutId id="2147483967" r:id="rId30"/>
    <p:sldLayoutId id="2147483968" r:id="rId31"/>
    <p:sldLayoutId id="2147483969" r:id="rId32"/>
    <p:sldLayoutId id="2147483970" r:id="rId33"/>
  </p:sldLayoutIdLst>
  <p:transition spd="slow"/>
  <p:txStyles>
    <p:titleStyle>
      <a:lvl1pPr algn="ctr" defTabSz="434170" rtl="0" eaLnBrk="1" fontAlgn="base" hangingPunct="1">
        <a:spcBef>
          <a:spcPct val="0"/>
        </a:spcBef>
        <a:spcAft>
          <a:spcPct val="0"/>
        </a:spcAft>
        <a:defRPr lang="en-US" sz="3467" b="0" i="0" u="none" kern="1200" spc="0" dirty="0">
          <a:solidFill>
            <a:schemeClr val="bg1"/>
          </a:solidFill>
          <a:effectLst/>
          <a:latin typeface="+mn-lt"/>
          <a:ea typeface="Univers Com 45 Light" charset="0"/>
          <a:cs typeface="Univers Com 45 Light" charset="0"/>
        </a:defRPr>
      </a:lvl1pPr>
      <a:lvl2pPr algn="ctr" defTabSz="434170" rtl="0" eaLnBrk="1" fontAlgn="base" hangingPunct="1">
        <a:spcBef>
          <a:spcPct val="0"/>
        </a:spcBef>
        <a:spcAft>
          <a:spcPct val="0"/>
        </a:spcAft>
        <a:defRPr sz="4025">
          <a:solidFill>
            <a:srgbClr val="FAF032"/>
          </a:solidFill>
          <a:latin typeface="Univers LT Std 45 Light" charset="0"/>
          <a:ea typeface="ＭＳ Ｐゴシック" charset="0"/>
        </a:defRPr>
      </a:lvl2pPr>
      <a:lvl3pPr algn="ctr" defTabSz="434170" rtl="0" eaLnBrk="1" fontAlgn="base" hangingPunct="1">
        <a:spcBef>
          <a:spcPct val="0"/>
        </a:spcBef>
        <a:spcAft>
          <a:spcPct val="0"/>
        </a:spcAft>
        <a:defRPr sz="4025">
          <a:solidFill>
            <a:srgbClr val="FAF032"/>
          </a:solidFill>
          <a:latin typeface="Univers LT Std 45 Light" charset="0"/>
          <a:ea typeface="ＭＳ Ｐゴシック" charset="0"/>
        </a:defRPr>
      </a:lvl3pPr>
      <a:lvl4pPr algn="ctr" defTabSz="434170" rtl="0" eaLnBrk="1" fontAlgn="base" hangingPunct="1">
        <a:spcBef>
          <a:spcPct val="0"/>
        </a:spcBef>
        <a:spcAft>
          <a:spcPct val="0"/>
        </a:spcAft>
        <a:defRPr sz="4025">
          <a:solidFill>
            <a:srgbClr val="FAF032"/>
          </a:solidFill>
          <a:latin typeface="Univers LT Std 45 Light" charset="0"/>
          <a:ea typeface="ＭＳ Ｐゴシック" charset="0"/>
        </a:defRPr>
      </a:lvl4pPr>
      <a:lvl5pPr algn="ctr" defTabSz="434170" rtl="0" eaLnBrk="1" fontAlgn="base" hangingPunct="1">
        <a:spcBef>
          <a:spcPct val="0"/>
        </a:spcBef>
        <a:spcAft>
          <a:spcPct val="0"/>
        </a:spcAft>
        <a:defRPr sz="4025">
          <a:solidFill>
            <a:srgbClr val="FAF032"/>
          </a:solidFill>
          <a:latin typeface="Univers LT Std 45 Light" charset="0"/>
          <a:ea typeface="ＭＳ Ｐゴシック" charset="0"/>
        </a:defRPr>
      </a:lvl5pPr>
      <a:lvl6pPr marL="339932" algn="ctr" defTabSz="434356" rtl="0" eaLnBrk="1" fontAlgn="base" hangingPunct="1">
        <a:spcBef>
          <a:spcPct val="0"/>
        </a:spcBef>
        <a:spcAft>
          <a:spcPct val="0"/>
        </a:spcAft>
        <a:defRPr sz="4025">
          <a:solidFill>
            <a:srgbClr val="FAF032"/>
          </a:solidFill>
          <a:latin typeface="Univers LT Std 45 Light" charset="0"/>
          <a:ea typeface="ＭＳ Ｐゴシック" charset="0"/>
        </a:defRPr>
      </a:lvl6pPr>
      <a:lvl7pPr marL="679862" algn="ctr" defTabSz="434356" rtl="0" eaLnBrk="1" fontAlgn="base" hangingPunct="1">
        <a:spcBef>
          <a:spcPct val="0"/>
        </a:spcBef>
        <a:spcAft>
          <a:spcPct val="0"/>
        </a:spcAft>
        <a:defRPr sz="4025">
          <a:solidFill>
            <a:srgbClr val="FAF032"/>
          </a:solidFill>
          <a:latin typeface="Univers LT Std 45 Light" charset="0"/>
          <a:ea typeface="ＭＳ Ｐゴシック" charset="0"/>
        </a:defRPr>
      </a:lvl7pPr>
      <a:lvl8pPr marL="1019793" algn="ctr" defTabSz="434356" rtl="0" eaLnBrk="1" fontAlgn="base" hangingPunct="1">
        <a:spcBef>
          <a:spcPct val="0"/>
        </a:spcBef>
        <a:spcAft>
          <a:spcPct val="0"/>
        </a:spcAft>
        <a:defRPr sz="4025">
          <a:solidFill>
            <a:srgbClr val="FAF032"/>
          </a:solidFill>
          <a:latin typeface="Univers LT Std 45 Light" charset="0"/>
          <a:ea typeface="ＭＳ Ｐゴシック" charset="0"/>
        </a:defRPr>
      </a:lvl8pPr>
      <a:lvl9pPr marL="1359725" algn="ctr" defTabSz="434356" rtl="0" eaLnBrk="1" fontAlgn="base" hangingPunct="1">
        <a:spcBef>
          <a:spcPct val="0"/>
        </a:spcBef>
        <a:spcAft>
          <a:spcPct val="0"/>
        </a:spcAft>
        <a:defRPr sz="4025">
          <a:solidFill>
            <a:srgbClr val="FAF032"/>
          </a:solidFill>
          <a:latin typeface="Univers LT Std 45 Light" charset="0"/>
          <a:ea typeface="ＭＳ Ｐゴシック" charset="0"/>
        </a:defRPr>
      </a:lvl9pPr>
    </p:titleStyle>
    <p:bodyStyle>
      <a:lvl1pPr marL="325429" indent="-325429" algn="l" defTabSz="434170" rtl="0" eaLnBrk="1" fontAlgn="base" hangingPunct="1">
        <a:spcBef>
          <a:spcPct val="20000"/>
        </a:spcBef>
        <a:spcAft>
          <a:spcPct val="0"/>
        </a:spcAft>
        <a:buFont typeface="Arial" charset="0"/>
        <a:buChar char="•"/>
        <a:defRPr sz="3051" kern="1200">
          <a:solidFill>
            <a:srgbClr val="F5F5F5"/>
          </a:solidFill>
          <a:latin typeface="Univers LT Std 45 Light"/>
          <a:ea typeface="ＭＳ Ｐゴシック" charset="0"/>
          <a:cs typeface="Univers LT Std 55"/>
        </a:defRPr>
      </a:lvl1pPr>
      <a:lvl2pPr marL="706817" indent="-271456" algn="l" defTabSz="434170" rtl="0" eaLnBrk="1" fontAlgn="base" hangingPunct="1">
        <a:spcBef>
          <a:spcPct val="20000"/>
        </a:spcBef>
        <a:spcAft>
          <a:spcPct val="0"/>
        </a:spcAft>
        <a:buFont typeface="Arial" charset="0"/>
        <a:buChar char="–"/>
        <a:defRPr sz="2675" kern="1200">
          <a:solidFill>
            <a:srgbClr val="F5F5F5"/>
          </a:solidFill>
          <a:latin typeface="Univers LT Std 45 Light"/>
          <a:ea typeface="ＭＳ Ｐゴシック" charset="0"/>
          <a:cs typeface="Univers LT Std 55"/>
        </a:defRPr>
      </a:lvl2pPr>
      <a:lvl3pPr marL="1088203" indent="-217085" algn="l" defTabSz="434170" rtl="0" eaLnBrk="1" fontAlgn="base" hangingPunct="1">
        <a:spcBef>
          <a:spcPct val="20000"/>
        </a:spcBef>
        <a:spcAft>
          <a:spcPct val="0"/>
        </a:spcAft>
        <a:buFont typeface="Arial" charset="0"/>
        <a:buChar char="•"/>
        <a:defRPr sz="2300" kern="1200">
          <a:solidFill>
            <a:srgbClr val="F5F5F5"/>
          </a:solidFill>
          <a:latin typeface="Univers LT Std 45 Light"/>
          <a:ea typeface="ＭＳ Ｐゴシック" charset="0"/>
          <a:cs typeface="Univers LT Std 55"/>
        </a:defRPr>
      </a:lvl3pPr>
      <a:lvl4pPr marL="1523565" indent="-217085" algn="l" defTabSz="434170" rtl="0" eaLnBrk="1" fontAlgn="base" hangingPunct="1">
        <a:spcBef>
          <a:spcPct val="20000"/>
        </a:spcBef>
        <a:spcAft>
          <a:spcPct val="0"/>
        </a:spcAft>
        <a:buFont typeface="Arial" charset="0"/>
        <a:buChar char="–"/>
        <a:defRPr sz="1925" kern="1200">
          <a:solidFill>
            <a:srgbClr val="F5F5F5"/>
          </a:solidFill>
          <a:latin typeface="Univers LT Std 45 Light"/>
          <a:ea typeface="ＭＳ Ｐゴシック" charset="0"/>
          <a:cs typeface="Univers LT Std 55"/>
        </a:defRPr>
      </a:lvl4pPr>
      <a:lvl5pPr marL="1958132" indent="-217085" algn="l" defTabSz="434170" rtl="0" eaLnBrk="1" fontAlgn="base" hangingPunct="1">
        <a:spcBef>
          <a:spcPct val="20000"/>
        </a:spcBef>
        <a:spcAft>
          <a:spcPct val="0"/>
        </a:spcAft>
        <a:buFont typeface="Arial" charset="0"/>
        <a:buChar char="»"/>
        <a:defRPr sz="1925" kern="1200">
          <a:solidFill>
            <a:srgbClr val="F5F5F5"/>
          </a:solidFill>
          <a:latin typeface="Univers LT Std 45 Light"/>
          <a:ea typeface="ＭＳ Ｐゴシック" charset="0"/>
          <a:cs typeface="Univers LT Std 55"/>
        </a:defRPr>
      </a:lvl5pPr>
      <a:lvl6pPr marL="2394659" indent="-217697" algn="l" defTabSz="435392" rtl="0" eaLnBrk="1" latinLnBrk="0" hangingPunct="1">
        <a:spcBef>
          <a:spcPct val="20000"/>
        </a:spcBef>
        <a:buFont typeface="Arial"/>
        <a:buChar char="•"/>
        <a:defRPr sz="1925" kern="1200">
          <a:solidFill>
            <a:schemeClr val="tx1"/>
          </a:solidFill>
          <a:latin typeface="+mn-lt"/>
          <a:ea typeface="+mn-ea"/>
          <a:cs typeface="+mn-cs"/>
        </a:defRPr>
      </a:lvl6pPr>
      <a:lvl7pPr marL="2830052" indent="-217697" algn="l" defTabSz="435392" rtl="0" eaLnBrk="1" latinLnBrk="0" hangingPunct="1">
        <a:spcBef>
          <a:spcPct val="20000"/>
        </a:spcBef>
        <a:buFont typeface="Arial"/>
        <a:buChar char="•"/>
        <a:defRPr sz="1925" kern="1200">
          <a:solidFill>
            <a:schemeClr val="tx1"/>
          </a:solidFill>
          <a:latin typeface="+mn-lt"/>
          <a:ea typeface="+mn-ea"/>
          <a:cs typeface="+mn-cs"/>
        </a:defRPr>
      </a:lvl7pPr>
      <a:lvl8pPr marL="3265446" indent="-217697" algn="l" defTabSz="435392" rtl="0" eaLnBrk="1" latinLnBrk="0" hangingPunct="1">
        <a:spcBef>
          <a:spcPct val="20000"/>
        </a:spcBef>
        <a:buFont typeface="Arial"/>
        <a:buChar char="•"/>
        <a:defRPr sz="1925" kern="1200">
          <a:solidFill>
            <a:schemeClr val="tx1"/>
          </a:solidFill>
          <a:latin typeface="+mn-lt"/>
          <a:ea typeface="+mn-ea"/>
          <a:cs typeface="+mn-cs"/>
        </a:defRPr>
      </a:lvl8pPr>
      <a:lvl9pPr marL="3700838" indent="-217697" algn="l" defTabSz="435392" rtl="0" eaLnBrk="1" latinLnBrk="0" hangingPunct="1">
        <a:spcBef>
          <a:spcPct val="20000"/>
        </a:spcBef>
        <a:buFont typeface="Arial"/>
        <a:buChar char="•"/>
        <a:defRPr sz="1925" kern="1200">
          <a:solidFill>
            <a:schemeClr val="tx1"/>
          </a:solidFill>
          <a:latin typeface="+mn-lt"/>
          <a:ea typeface="+mn-ea"/>
          <a:cs typeface="+mn-cs"/>
        </a:defRPr>
      </a:lvl9pPr>
    </p:bodyStyle>
    <p:otherStyle>
      <a:defPPr>
        <a:defRPr lang="en-US"/>
      </a:defPPr>
      <a:lvl1pPr marL="0" algn="l" defTabSz="435392" rtl="0" eaLnBrk="1" latinLnBrk="0" hangingPunct="1">
        <a:defRPr sz="1700" kern="1200">
          <a:solidFill>
            <a:schemeClr val="tx1"/>
          </a:solidFill>
          <a:latin typeface="+mn-lt"/>
          <a:ea typeface="+mn-ea"/>
          <a:cs typeface="+mn-cs"/>
        </a:defRPr>
      </a:lvl1pPr>
      <a:lvl2pPr marL="435392" algn="l" defTabSz="435392" rtl="0" eaLnBrk="1" latinLnBrk="0" hangingPunct="1">
        <a:defRPr sz="1700" kern="1200">
          <a:solidFill>
            <a:schemeClr val="tx1"/>
          </a:solidFill>
          <a:latin typeface="+mn-lt"/>
          <a:ea typeface="+mn-ea"/>
          <a:cs typeface="+mn-cs"/>
        </a:defRPr>
      </a:lvl2pPr>
      <a:lvl3pPr marL="870785" algn="l" defTabSz="435392" rtl="0" eaLnBrk="1" latinLnBrk="0" hangingPunct="1">
        <a:defRPr sz="1700" kern="1200">
          <a:solidFill>
            <a:schemeClr val="tx1"/>
          </a:solidFill>
          <a:latin typeface="+mn-lt"/>
          <a:ea typeface="+mn-ea"/>
          <a:cs typeface="+mn-cs"/>
        </a:defRPr>
      </a:lvl3pPr>
      <a:lvl4pPr marL="1306178" algn="l" defTabSz="435392" rtl="0" eaLnBrk="1" latinLnBrk="0" hangingPunct="1">
        <a:defRPr sz="1700" kern="1200">
          <a:solidFill>
            <a:schemeClr val="tx1"/>
          </a:solidFill>
          <a:latin typeface="+mn-lt"/>
          <a:ea typeface="+mn-ea"/>
          <a:cs typeface="+mn-cs"/>
        </a:defRPr>
      </a:lvl4pPr>
      <a:lvl5pPr marL="1741571" algn="l" defTabSz="435392" rtl="0" eaLnBrk="1" latinLnBrk="0" hangingPunct="1">
        <a:defRPr sz="1700" kern="1200">
          <a:solidFill>
            <a:schemeClr val="tx1"/>
          </a:solidFill>
          <a:latin typeface="+mn-lt"/>
          <a:ea typeface="+mn-ea"/>
          <a:cs typeface="+mn-cs"/>
        </a:defRPr>
      </a:lvl5pPr>
      <a:lvl6pPr marL="2176964" algn="l" defTabSz="435392" rtl="0" eaLnBrk="1" latinLnBrk="0" hangingPunct="1">
        <a:defRPr sz="1700" kern="1200">
          <a:solidFill>
            <a:schemeClr val="tx1"/>
          </a:solidFill>
          <a:latin typeface="+mn-lt"/>
          <a:ea typeface="+mn-ea"/>
          <a:cs typeface="+mn-cs"/>
        </a:defRPr>
      </a:lvl6pPr>
      <a:lvl7pPr marL="2612357" algn="l" defTabSz="435392" rtl="0" eaLnBrk="1" latinLnBrk="0" hangingPunct="1">
        <a:defRPr sz="1700" kern="1200">
          <a:solidFill>
            <a:schemeClr val="tx1"/>
          </a:solidFill>
          <a:latin typeface="+mn-lt"/>
          <a:ea typeface="+mn-ea"/>
          <a:cs typeface="+mn-cs"/>
        </a:defRPr>
      </a:lvl7pPr>
      <a:lvl8pPr marL="3047749" algn="l" defTabSz="435392" rtl="0" eaLnBrk="1" latinLnBrk="0" hangingPunct="1">
        <a:defRPr sz="1700" kern="1200">
          <a:solidFill>
            <a:schemeClr val="tx1"/>
          </a:solidFill>
          <a:latin typeface="+mn-lt"/>
          <a:ea typeface="+mn-ea"/>
          <a:cs typeface="+mn-cs"/>
        </a:defRPr>
      </a:lvl8pPr>
      <a:lvl9pPr marL="3483142" algn="l" defTabSz="43539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466">
          <p15:clr>
            <a:srgbClr val="F26B43"/>
          </p15:clr>
        </p15:guide>
        <p15:guide id="4" orient="horz" pos="2770">
          <p15:clr>
            <a:srgbClr val="F26B43"/>
          </p15:clr>
        </p15:guide>
        <p15:guide id="5" pos="285">
          <p15:clr>
            <a:srgbClr val="F26B43"/>
          </p15:clr>
        </p15:guide>
        <p15:guide id="6" pos="5475">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174974767"/>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 id="2147483994" r:id="rId17"/>
    <p:sldLayoutId id="2147483995" r:id="rId18"/>
    <p:sldLayoutId id="2147483996" r:id="rId19"/>
    <p:sldLayoutId id="2147483997" r:id="rId20"/>
    <p:sldLayoutId id="2147483999" r:id="rId21"/>
    <p:sldLayoutId id="2147484002" r:id="rId22"/>
    <p:sldLayoutId id="2147484003" r:id="rId23"/>
  </p:sldLayoutIdLst>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xStyles>
    <p:titleStyle>
      <a:lvl1pPr algn="l" defTabSz="1219170" rtl="0" eaLnBrk="1" latinLnBrk="0" hangingPunct="1">
        <a:lnSpc>
          <a:spcPct val="90000"/>
        </a:lnSpc>
        <a:spcBef>
          <a:spcPct val="0"/>
        </a:spcBef>
        <a:buNone/>
        <a:defRPr sz="3200" b="0" i="0" u="none"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u="none"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469559464"/>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14" y="142829"/>
            <a:ext cx="10893337" cy="964092"/>
          </a:xfrm>
          <a:prstGeom prst="rect">
            <a:avLst/>
          </a:prstGeom>
        </p:spPr>
        <p:txBody>
          <a:bodyPr vert="horz" lIns="91435" tIns="45717" rIns="91435" bIns="45717" rtlCol="0" anchor="ctr">
            <a:normAutofit/>
          </a:bodyPr>
          <a:lstStyle/>
          <a:p>
            <a:r>
              <a:rPr lang="en-US" dirty="0"/>
              <a:t>Master title style</a:t>
            </a:r>
          </a:p>
        </p:txBody>
      </p:sp>
      <p:sp>
        <p:nvSpPr>
          <p:cNvPr id="3" name="Text Placeholder 2"/>
          <p:cNvSpPr>
            <a:spLocks noGrp="1"/>
          </p:cNvSpPr>
          <p:nvPr>
            <p:ph type="body" idx="1"/>
          </p:nvPr>
        </p:nvSpPr>
        <p:spPr>
          <a:xfrm>
            <a:off x="626262" y="1121384"/>
            <a:ext cx="10898989" cy="4949008"/>
          </a:xfrm>
          <a:prstGeom prst="rect">
            <a:avLst/>
          </a:prstGeom>
        </p:spPr>
        <p:txBody>
          <a:bodyPr vert="horz" lIns="91435" tIns="45717" rIns="91435" bIns="45717" rtlCol="0">
            <a:norm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5" name="TextBox 4"/>
          <p:cNvSpPr txBox="1"/>
          <p:nvPr/>
        </p:nvSpPr>
        <p:spPr>
          <a:xfrm>
            <a:off x="11971841" y="5106120"/>
            <a:ext cx="173040" cy="346136"/>
          </a:xfrm>
          <a:prstGeom prst="rect">
            <a:avLst/>
          </a:prstGeom>
          <a:noFill/>
        </p:spPr>
        <p:txBody>
          <a:bodyPr wrap="square" lIns="64264" tIns="32132" rIns="64264" bIns="32132" rtlCol="0">
            <a:spAutoFit/>
          </a:bodyPr>
          <a:lstStyle/>
          <a:p>
            <a:endParaRPr lang="en-US" sz="1800" dirty="0">
              <a:solidFill>
                <a:prstClr val="black"/>
              </a:solidFill>
            </a:endParaRPr>
          </a:p>
        </p:txBody>
      </p:sp>
      <p:sp>
        <p:nvSpPr>
          <p:cNvPr id="8" name="TextBox 7"/>
          <p:cNvSpPr txBox="1"/>
          <p:nvPr/>
        </p:nvSpPr>
        <p:spPr>
          <a:xfrm>
            <a:off x="12626365" y="7159279"/>
            <a:ext cx="173040" cy="346136"/>
          </a:xfrm>
          <a:prstGeom prst="rect">
            <a:avLst/>
          </a:prstGeom>
          <a:noFill/>
        </p:spPr>
        <p:txBody>
          <a:bodyPr wrap="square" lIns="64264" tIns="32132" rIns="64264" bIns="32132" rtlCol="0">
            <a:spAutoFit/>
          </a:bodyPr>
          <a:lstStyle/>
          <a:p>
            <a:endParaRPr lang="en-US" sz="1800" dirty="0">
              <a:solidFill>
                <a:prstClr val="black"/>
              </a:solidFill>
            </a:endParaRPr>
          </a:p>
        </p:txBody>
      </p:sp>
      <p:sp>
        <p:nvSpPr>
          <p:cNvPr id="11" name="TextBox 10"/>
          <p:cNvSpPr txBox="1"/>
          <p:nvPr/>
        </p:nvSpPr>
        <p:spPr>
          <a:xfrm>
            <a:off x="12995280" y="2035307"/>
            <a:ext cx="173040" cy="346136"/>
          </a:xfrm>
          <a:prstGeom prst="rect">
            <a:avLst/>
          </a:prstGeom>
          <a:noFill/>
        </p:spPr>
        <p:txBody>
          <a:bodyPr wrap="square" lIns="64264" tIns="32132" rIns="64264" bIns="32132" rtlCol="0">
            <a:spAutoFit/>
          </a:bodyPr>
          <a:lstStyle/>
          <a:p>
            <a:endParaRPr lang="en-US" sz="1800" dirty="0">
              <a:solidFill>
                <a:prstClr val="black"/>
              </a:solidFill>
            </a:endParaRPr>
          </a:p>
        </p:txBody>
      </p:sp>
      <p:sp>
        <p:nvSpPr>
          <p:cNvPr id="13" name="TextBox 12"/>
          <p:cNvSpPr txBox="1"/>
          <p:nvPr/>
        </p:nvSpPr>
        <p:spPr>
          <a:xfrm>
            <a:off x="-214208" y="4070613"/>
            <a:ext cx="173040" cy="346136"/>
          </a:xfrm>
          <a:prstGeom prst="rect">
            <a:avLst/>
          </a:prstGeom>
          <a:noFill/>
        </p:spPr>
        <p:txBody>
          <a:bodyPr wrap="square" lIns="64264" tIns="32132" rIns="64264" bIns="32132" rtlCol="0">
            <a:spAutoFit/>
          </a:bodyPr>
          <a:lstStyle/>
          <a:p>
            <a:endParaRPr lang="en-US" sz="1800" dirty="0">
              <a:solidFill>
                <a:prstClr val="black"/>
              </a:solidFill>
            </a:endParaRPr>
          </a:p>
        </p:txBody>
      </p:sp>
      <p:sp>
        <p:nvSpPr>
          <p:cNvPr id="4" name="TextBox 3"/>
          <p:cNvSpPr txBox="1"/>
          <p:nvPr/>
        </p:nvSpPr>
        <p:spPr>
          <a:xfrm>
            <a:off x="5791201" y="6344219"/>
            <a:ext cx="609600"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467319" y="6330951"/>
            <a:ext cx="859637" cy="276999"/>
          </a:xfrm>
          <a:prstGeom prst="rect">
            <a:avLst/>
          </a:prstGeom>
          <a:noFill/>
        </p:spPr>
        <p:txBody>
          <a:bodyPr wrap="square" rtlCol="0">
            <a:spAutoFit/>
          </a:bodyPr>
          <a:lstStyle/>
          <a:p>
            <a:r>
              <a:rPr lang="en-US" sz="1200" dirty="0">
                <a:solidFill>
                  <a:prstClr val="black"/>
                </a:solidFill>
              </a:rPr>
              <a:t>ni.com</a:t>
            </a:r>
          </a:p>
        </p:txBody>
      </p:sp>
    </p:spTree>
    <p:extLst>
      <p:ext uri="{BB962C8B-B14F-4D97-AF65-F5344CB8AC3E}">
        <p14:creationId xmlns:p14="http://schemas.microsoft.com/office/powerpoint/2010/main" val="794604837"/>
      </p:ext>
    </p:extLst>
  </p:cSld>
  <p:clrMap bg1="lt1" tx1="dk1" bg2="lt2" tx2="dk2" accent1="accent1" accent2="accent2" accent3="accent3" accent4="accent4" accent5="accent5" accent6="accent6" hlink="hlink" folHlink="folHlink"/>
  <p:sldLayoutIdLst>
    <p:sldLayoutId id="2147483691" r:id="rId1"/>
    <p:sldLayoutId id="2147483696" r:id="rId2"/>
    <p:sldLayoutId id="2147483687" r:id="rId3"/>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2FF2CF-A52E-6242-972B-E973C59C8E0C}"/>
              </a:ext>
            </a:extLst>
          </p:cNvPr>
          <p:cNvSpPr>
            <a:spLocks noGrp="1"/>
          </p:cNvSpPr>
          <p:nvPr>
            <p:ph type="title"/>
          </p:nvPr>
        </p:nvSpPr>
        <p:spPr>
          <a:xfrm>
            <a:off x="985839" y="658884"/>
            <a:ext cx="10226675" cy="590931"/>
          </a:xfrm>
          <a:prstGeom prst="rect">
            <a:avLst/>
          </a:prstGeom>
        </p:spPr>
        <p:txBody>
          <a:bodyPr vert="horz" wrap="square" lIns="0" tIns="45720" rIns="0" bIns="45720" rtlCol="0" anchor="t">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7185B4-0728-7442-AB1C-1D677E758D7B}"/>
              </a:ext>
            </a:extLst>
          </p:cNvPr>
          <p:cNvSpPr>
            <a:spLocks noGrp="1"/>
          </p:cNvSpPr>
          <p:nvPr>
            <p:ph type="body" idx="1"/>
          </p:nvPr>
        </p:nvSpPr>
        <p:spPr>
          <a:xfrm>
            <a:off x="985839" y="1580153"/>
            <a:ext cx="10225086" cy="462221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8900949"/>
      </p:ext>
    </p:extLst>
  </p:cSld>
  <p:clrMap bg1="lt1" tx1="dk1" bg2="lt2" tx2="dk2" accent1="accent1" accent2="accent2" accent3="accent3" accent4="accent4" accent5="accent5" accent6="accent6" hlink="hlink" folHlink="folHlink"/>
  <p:sldLayoutIdLst>
    <p:sldLayoutId id="2147484030" r:id="rId1"/>
    <p:sldLayoutId id="2147483692" r:id="rId2"/>
    <p:sldLayoutId id="2147483693" r:id="rId3"/>
    <p:sldLayoutId id="2147483694" r:id="rId4"/>
    <p:sldLayoutId id="2147483695" r:id="rId5"/>
    <p:sldLayoutId id="2147484028"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4024" r:id="rId16"/>
    <p:sldLayoutId id="2147483707" r:id="rId17"/>
    <p:sldLayoutId id="2147483708" r:id="rId18"/>
    <p:sldLayoutId id="2147483709" r:id="rId19"/>
    <p:sldLayoutId id="2147483710" r:id="rId20"/>
    <p:sldLayoutId id="2147484025" r:id="rId21"/>
    <p:sldLayoutId id="2147483712" r:id="rId22"/>
    <p:sldLayoutId id="2147483713" r:id="rId23"/>
    <p:sldLayoutId id="2147484026"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4031" r:id="rId3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0" indent="0" algn="l" defTabSz="27432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11480" indent="0" algn="l" defTabSz="27432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868680" indent="0" algn="l" defTabSz="27432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25880" indent="0" algn="l" defTabSz="27432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783080" indent="0" algn="l" defTabSz="27432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368">
          <p15:clr>
            <a:srgbClr val="FBAE40"/>
          </p15:clr>
        </p15:guide>
        <p15:guide id="7" orient="horz" pos="206">
          <p15:clr>
            <a:srgbClr val="5ACBF0"/>
          </p15:clr>
        </p15:guide>
        <p15:guide id="8" orient="horz" pos="1576">
          <p15:clr>
            <a:srgbClr val="FBAE40"/>
          </p15:clr>
        </p15:guide>
        <p15:guide id="9" orient="horz" pos="2740">
          <p15:clr>
            <a:srgbClr val="FBAE40"/>
          </p15:clr>
        </p15:guide>
        <p15:guide id="10" orient="horz" pos="2948">
          <p15:clr>
            <a:srgbClr val="FBAE40"/>
          </p15:clr>
        </p15:guide>
        <p15:guide id="11" orient="horz" pos="4112">
          <p15:clr>
            <a:srgbClr val="5ACBF0"/>
          </p15:clr>
        </p15:guide>
        <p15:guide id="13" pos="205">
          <p15:clr>
            <a:srgbClr val="5ACBF0"/>
          </p15:clr>
        </p15:guide>
        <p15:guide id="14" pos="7472">
          <p15:clr>
            <a:srgbClr val="5ACBF0"/>
          </p15:clr>
        </p15:guide>
        <p15:guide id="16" pos="1680">
          <p15:clr>
            <a:srgbClr val="FBAE40"/>
          </p15:clr>
        </p15:guide>
        <p15:guide id="18" pos="5998">
          <p15:clr>
            <a:srgbClr val="FBAE40"/>
          </p15:clr>
        </p15:guide>
        <p15:guide id="19" orient="horz" pos="411">
          <p15:clr>
            <a:srgbClr val="5ACBF0"/>
          </p15:clr>
        </p15:guide>
        <p15:guide id="20" orient="horz" pos="3907">
          <p15:clr>
            <a:srgbClr val="5ACBF0"/>
          </p15:clr>
        </p15:guide>
        <p15:guide id="21" pos="410">
          <p15:clr>
            <a:srgbClr val="5ACBF0"/>
          </p15:clr>
        </p15:guide>
        <p15:guide id="22" pos="616">
          <p15:clr>
            <a:srgbClr val="9FCC3B"/>
          </p15:clr>
        </p15:guide>
        <p15:guide id="23" pos="1886">
          <p15:clr>
            <a:srgbClr val="FBAE40"/>
          </p15:clr>
        </p15:guide>
        <p15:guide id="24" pos="3050">
          <p15:clr>
            <a:srgbClr val="FBAE40"/>
          </p15:clr>
        </p15:guide>
        <p15:guide id="25" pos="3256">
          <p15:clr>
            <a:srgbClr val="FBAE40"/>
          </p15:clr>
        </p15:guide>
        <p15:guide id="26" pos="4420">
          <p15:clr>
            <a:srgbClr val="FBAE40"/>
          </p15:clr>
        </p15:guide>
        <p15:guide id="27" pos="4628">
          <p15:clr>
            <a:srgbClr val="FBAE40"/>
          </p15:clr>
        </p15:guide>
        <p15:guide id="28" pos="5792">
          <p15:clr>
            <a:srgbClr val="FBAE40"/>
          </p15:clr>
        </p15:guide>
        <p15:guide id="29" pos="7266">
          <p15:clr>
            <a:srgbClr val="5ACBF0"/>
          </p15:clr>
        </p15:guide>
        <p15:guide id="30" pos="70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16" y="142830"/>
            <a:ext cx="10893337" cy="964092"/>
          </a:xfrm>
          <a:prstGeom prst="rect">
            <a:avLst/>
          </a:prstGeom>
        </p:spPr>
        <p:txBody>
          <a:bodyPr vert="horz" lIns="0" tIns="45717" rIns="0" bIns="45717" rtlCol="0" anchor="ctr">
            <a:noAutofit/>
          </a:bodyPr>
          <a:lstStyle/>
          <a:p>
            <a:r>
              <a:rPr lang="en-US" dirty="0"/>
              <a:t>Master title style</a:t>
            </a:r>
          </a:p>
        </p:txBody>
      </p:sp>
      <p:sp>
        <p:nvSpPr>
          <p:cNvPr id="3" name="Text Placeholder 2"/>
          <p:cNvSpPr>
            <a:spLocks noGrp="1"/>
          </p:cNvSpPr>
          <p:nvPr>
            <p:ph type="body" idx="1"/>
          </p:nvPr>
        </p:nvSpPr>
        <p:spPr>
          <a:xfrm>
            <a:off x="637780" y="1121384"/>
            <a:ext cx="10887473" cy="4949008"/>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4" name="TextBox 3"/>
          <p:cNvSpPr txBox="1"/>
          <p:nvPr/>
        </p:nvSpPr>
        <p:spPr>
          <a:xfrm>
            <a:off x="5858545" y="6344219"/>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467" smtClean="0">
                <a:solidFill>
                  <a:schemeClr val="bg1"/>
                </a:solidFill>
              </a:rPr>
              <a:pPr/>
              <a:t>‹#›</a:t>
            </a:fld>
            <a:endParaRPr lang="en-US" sz="1467" dirty="0">
              <a:solidFill>
                <a:schemeClr val="bg1"/>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r>
              <a:rPr lang="en-US" sz="1600" b="0" i="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3130991112"/>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6" r:id="rId12"/>
    <p:sldLayoutId id="2147483747" r:id="rId13"/>
  </p:sldLayoutIdLst>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14" y="142829"/>
            <a:ext cx="10893337" cy="964092"/>
          </a:xfrm>
          <a:prstGeom prst="rect">
            <a:avLst/>
          </a:prstGeom>
        </p:spPr>
        <p:txBody>
          <a:bodyPr vert="horz" lIns="91435" tIns="45717" rIns="91435" bIns="45717" rtlCol="0" anchor="ctr">
            <a:normAutofit/>
          </a:bodyPr>
          <a:lstStyle/>
          <a:p>
            <a:r>
              <a:rPr lang="en-US" dirty="0"/>
              <a:t>Master title style</a:t>
            </a:r>
          </a:p>
        </p:txBody>
      </p:sp>
      <p:sp>
        <p:nvSpPr>
          <p:cNvPr id="3" name="Text Placeholder 2"/>
          <p:cNvSpPr>
            <a:spLocks noGrp="1"/>
          </p:cNvSpPr>
          <p:nvPr>
            <p:ph type="body" idx="1"/>
          </p:nvPr>
        </p:nvSpPr>
        <p:spPr>
          <a:xfrm>
            <a:off x="626262" y="1121384"/>
            <a:ext cx="10898989" cy="4949008"/>
          </a:xfrm>
          <a:prstGeom prst="rect">
            <a:avLst/>
          </a:prstGeom>
        </p:spPr>
        <p:txBody>
          <a:bodyPr vert="horz" lIns="91435" tIns="45717" rIns="91435" bIns="45717" rtlCol="0">
            <a:norm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5" name="TextBox 4"/>
          <p:cNvSpPr txBox="1"/>
          <p:nvPr/>
        </p:nvSpPr>
        <p:spPr>
          <a:xfrm>
            <a:off x="11971841" y="5106120"/>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8" name="TextBox 7"/>
          <p:cNvSpPr txBox="1"/>
          <p:nvPr/>
        </p:nvSpPr>
        <p:spPr>
          <a:xfrm>
            <a:off x="12626365" y="7159279"/>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11" name="TextBox 10"/>
          <p:cNvSpPr txBox="1"/>
          <p:nvPr/>
        </p:nvSpPr>
        <p:spPr>
          <a:xfrm>
            <a:off x="12995280" y="2035307"/>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13" name="TextBox 12"/>
          <p:cNvSpPr txBox="1"/>
          <p:nvPr/>
        </p:nvSpPr>
        <p:spPr>
          <a:xfrm>
            <a:off x="-214208" y="4070613"/>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4" name="TextBox 3"/>
          <p:cNvSpPr txBox="1"/>
          <p:nvPr/>
        </p:nvSpPr>
        <p:spPr>
          <a:xfrm>
            <a:off x="5791201" y="6344219"/>
            <a:ext cx="609600"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467319" y="6330951"/>
            <a:ext cx="608180" cy="276999"/>
          </a:xfrm>
          <a:prstGeom prst="rect">
            <a:avLst/>
          </a:prstGeom>
          <a:noFill/>
        </p:spPr>
        <p:txBody>
          <a:bodyPr wrap="none" rtlCol="0">
            <a:spAutoFit/>
          </a:bodyPr>
          <a:lstStyle/>
          <a:p>
            <a:r>
              <a:rPr lang="en-US" sz="1200" dirty="0">
                <a:solidFill>
                  <a:prstClr val="black"/>
                </a:solidFill>
              </a:rPr>
              <a:t>ni.com</a:t>
            </a:r>
          </a:p>
        </p:txBody>
      </p:sp>
    </p:spTree>
    <p:extLst>
      <p:ext uri="{BB962C8B-B14F-4D97-AF65-F5344CB8AC3E}">
        <p14:creationId xmlns:p14="http://schemas.microsoft.com/office/powerpoint/2010/main" val="218596355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6" r:id="rId6"/>
    <p:sldLayoutId id="2147483768" r:id="rId7"/>
    <p:sldLayoutId id="2147483770" r:id="rId8"/>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a:t>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42428888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14" y="142829"/>
            <a:ext cx="10893337" cy="964092"/>
          </a:xfrm>
          <a:prstGeom prst="rect">
            <a:avLst/>
          </a:prstGeom>
        </p:spPr>
        <p:txBody>
          <a:bodyPr vert="horz" lIns="91435" tIns="45717" rIns="91435" bIns="45717" rtlCol="0" anchor="ctr">
            <a:normAutofit/>
          </a:bodyPr>
          <a:lstStyle/>
          <a:p>
            <a:r>
              <a:rPr lang="en-US" dirty="0" err="1"/>
              <a:t>CustEd</a:t>
            </a:r>
            <a:r>
              <a:rPr lang="en-US" dirty="0"/>
              <a:t> Slides</a:t>
            </a:r>
          </a:p>
        </p:txBody>
      </p:sp>
      <p:sp>
        <p:nvSpPr>
          <p:cNvPr id="3" name="Text Placeholder 2"/>
          <p:cNvSpPr>
            <a:spLocks noGrp="1"/>
          </p:cNvSpPr>
          <p:nvPr>
            <p:ph type="body" idx="1"/>
          </p:nvPr>
        </p:nvSpPr>
        <p:spPr>
          <a:xfrm>
            <a:off x="637778" y="1121384"/>
            <a:ext cx="10887473" cy="4949008"/>
          </a:xfrm>
          <a:prstGeom prst="rect">
            <a:avLst/>
          </a:prstGeom>
        </p:spPr>
        <p:txBody>
          <a:bodyPr vert="horz" lIns="91435" tIns="45717" rIns="91435" bIns="45717" rtlCol="0">
            <a:normAutofit/>
          </a:body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p:nvSpPr>
        <p:spPr>
          <a:xfrm>
            <a:off x="11971841" y="5106120"/>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8" name="TextBox 7"/>
          <p:cNvSpPr txBox="1"/>
          <p:nvPr/>
        </p:nvSpPr>
        <p:spPr>
          <a:xfrm>
            <a:off x="12626365" y="7159279"/>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11" name="TextBox 10"/>
          <p:cNvSpPr txBox="1"/>
          <p:nvPr/>
        </p:nvSpPr>
        <p:spPr>
          <a:xfrm>
            <a:off x="12995280" y="2035307"/>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13" name="TextBox 12"/>
          <p:cNvSpPr txBox="1"/>
          <p:nvPr/>
        </p:nvSpPr>
        <p:spPr>
          <a:xfrm>
            <a:off x="-214208" y="4070613"/>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10" name="TextBox 9"/>
          <p:cNvSpPr txBox="1"/>
          <p:nvPr/>
        </p:nvSpPr>
        <p:spPr>
          <a:xfrm>
            <a:off x="467319" y="6330951"/>
            <a:ext cx="608180" cy="276999"/>
          </a:xfrm>
          <a:prstGeom prst="rect">
            <a:avLst/>
          </a:prstGeom>
          <a:noFill/>
        </p:spPr>
        <p:txBody>
          <a:bodyPr wrap="none" rtlCol="0">
            <a:spAutoFit/>
          </a:bodyPr>
          <a:lstStyle/>
          <a:p>
            <a:r>
              <a:rPr lang="en-US" sz="1200" b="0" dirty="0">
                <a:solidFill>
                  <a:prstClr val="black"/>
                </a:solidFill>
                <a:latin typeface="+mn-lt"/>
              </a:rPr>
              <a:t>ni.com</a:t>
            </a:r>
          </a:p>
        </p:txBody>
      </p:sp>
    </p:spTree>
    <p:extLst>
      <p:ext uri="{BB962C8B-B14F-4D97-AF65-F5344CB8AC3E}">
        <p14:creationId xmlns:p14="http://schemas.microsoft.com/office/powerpoint/2010/main" val="1838970717"/>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228600" indent="-228600"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457200" indent="-228600" algn="l" defTabSz="457174" rtl="0" eaLnBrk="1" latinLnBrk="0" hangingPunct="1">
        <a:spcBef>
          <a:spcPct val="20000"/>
        </a:spcBef>
        <a:buClr>
          <a:schemeClr val="bg1">
            <a:lumMod val="50000"/>
          </a:schemeClr>
        </a:buClr>
        <a:buSzPct val="70000"/>
        <a:buFont typeface="Univers Com 45 Light" pitchFamily="34" charset="0"/>
        <a:buChar char="–"/>
        <a:defRPr sz="2000" kern="1200">
          <a:solidFill>
            <a:schemeClr val="tx1"/>
          </a:solidFill>
          <a:latin typeface="+mn-lt"/>
          <a:ea typeface="+mn-ea"/>
          <a:cs typeface="Arial"/>
        </a:defRPr>
      </a:lvl2pPr>
      <a:lvl3pPr marL="685800" indent="-228600" algn="l" defTabSz="457174" rtl="0" eaLnBrk="1" latinLnBrk="0" hangingPunct="1">
        <a:spcBef>
          <a:spcPct val="20000"/>
        </a:spcBef>
        <a:buClr>
          <a:schemeClr val="bg1">
            <a:lumMod val="50000"/>
          </a:schemeClr>
        </a:buClr>
        <a:buSzPct val="70000"/>
        <a:buFont typeface="Arial" pitchFamily="34" charset="0"/>
        <a:buChar char="•"/>
        <a:defRPr sz="1800" kern="1200">
          <a:solidFill>
            <a:schemeClr val="tx1"/>
          </a:solidFill>
          <a:latin typeface="+mn-lt"/>
          <a:ea typeface="+mn-ea"/>
          <a:cs typeface="Arial"/>
        </a:defRPr>
      </a:lvl3pPr>
      <a:lvl4pPr marL="91440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143000" indent="-228600" algn="l" defTabSz="457174" rtl="0" eaLnBrk="1" latinLnBrk="0" hangingPunct="1">
        <a:spcBef>
          <a:spcPct val="20000"/>
        </a:spcBef>
        <a:buClr>
          <a:schemeClr val="bg1">
            <a:lumMod val="50000"/>
          </a:schemeClr>
        </a:buClr>
        <a:buSzPct val="70000"/>
        <a:buFont typeface="Arial" pitchFamily="34" charset="0"/>
        <a:buChar char="•"/>
        <a:defRPr sz="1200" kern="1200" baseline="0">
          <a:solidFill>
            <a:schemeClr val="tx1"/>
          </a:solidFill>
          <a:latin typeface="+mn-lt"/>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14" y="142829"/>
            <a:ext cx="10893337" cy="964092"/>
          </a:xfrm>
          <a:prstGeom prst="rect">
            <a:avLst/>
          </a:prstGeom>
        </p:spPr>
        <p:txBody>
          <a:bodyPr vert="horz" lIns="91435" tIns="45717" rIns="91435" bIns="45717" rtlCol="0" anchor="ctr">
            <a:normAutofit/>
          </a:bodyPr>
          <a:lstStyle/>
          <a:p>
            <a:r>
              <a:rPr lang="en-US" dirty="0" err="1"/>
              <a:t>CustEd</a:t>
            </a:r>
            <a:r>
              <a:rPr lang="en-US" dirty="0"/>
              <a:t> Slides</a:t>
            </a:r>
          </a:p>
        </p:txBody>
      </p:sp>
      <p:sp>
        <p:nvSpPr>
          <p:cNvPr id="3" name="Text Placeholder 2"/>
          <p:cNvSpPr>
            <a:spLocks noGrp="1"/>
          </p:cNvSpPr>
          <p:nvPr>
            <p:ph type="body" idx="1"/>
          </p:nvPr>
        </p:nvSpPr>
        <p:spPr>
          <a:xfrm>
            <a:off x="637778" y="1121384"/>
            <a:ext cx="10887473" cy="4949008"/>
          </a:xfrm>
          <a:prstGeom prst="rect">
            <a:avLst/>
          </a:prstGeom>
        </p:spPr>
        <p:txBody>
          <a:bodyPr vert="horz" lIns="91435" tIns="45717" rIns="91435" bIns="45717" rtlCol="0">
            <a:normAutofit/>
          </a:body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p:nvSpPr>
        <p:spPr>
          <a:xfrm>
            <a:off x="11971841" y="5106120"/>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8" name="TextBox 7"/>
          <p:cNvSpPr txBox="1"/>
          <p:nvPr/>
        </p:nvSpPr>
        <p:spPr>
          <a:xfrm>
            <a:off x="12626365" y="7159279"/>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11" name="TextBox 10"/>
          <p:cNvSpPr txBox="1"/>
          <p:nvPr/>
        </p:nvSpPr>
        <p:spPr>
          <a:xfrm>
            <a:off x="12995280" y="2035307"/>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13" name="TextBox 12"/>
          <p:cNvSpPr txBox="1"/>
          <p:nvPr/>
        </p:nvSpPr>
        <p:spPr>
          <a:xfrm>
            <a:off x="-214208" y="4070613"/>
            <a:ext cx="129848" cy="341890"/>
          </a:xfrm>
          <a:prstGeom prst="rect">
            <a:avLst/>
          </a:prstGeom>
          <a:noFill/>
        </p:spPr>
        <p:txBody>
          <a:bodyPr wrap="none" lIns="64264" tIns="32132" rIns="64264" bIns="32132" rtlCol="0">
            <a:spAutoFit/>
          </a:bodyPr>
          <a:lstStyle/>
          <a:p>
            <a:endParaRPr lang="en-US" sz="1800" dirty="0">
              <a:solidFill>
                <a:prstClr val="black"/>
              </a:solidFill>
            </a:endParaRPr>
          </a:p>
        </p:txBody>
      </p:sp>
      <p:sp>
        <p:nvSpPr>
          <p:cNvPr id="10" name="TextBox 9"/>
          <p:cNvSpPr txBox="1"/>
          <p:nvPr/>
        </p:nvSpPr>
        <p:spPr>
          <a:xfrm>
            <a:off x="467319" y="6330951"/>
            <a:ext cx="608180" cy="276999"/>
          </a:xfrm>
          <a:prstGeom prst="rect">
            <a:avLst/>
          </a:prstGeom>
          <a:noFill/>
        </p:spPr>
        <p:txBody>
          <a:bodyPr wrap="none" rtlCol="0">
            <a:spAutoFit/>
          </a:bodyPr>
          <a:lstStyle/>
          <a:p>
            <a:r>
              <a:rPr lang="en-US" sz="1200" b="0" dirty="0">
                <a:solidFill>
                  <a:prstClr val="black"/>
                </a:solidFill>
                <a:latin typeface="+mn-lt"/>
              </a:rPr>
              <a:t>ni.com</a:t>
            </a:r>
          </a:p>
        </p:txBody>
      </p:sp>
    </p:spTree>
    <p:extLst>
      <p:ext uri="{BB962C8B-B14F-4D97-AF65-F5344CB8AC3E}">
        <p14:creationId xmlns:p14="http://schemas.microsoft.com/office/powerpoint/2010/main" val="1221494151"/>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228600" indent="-228600"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457200" indent="-228600" algn="l" defTabSz="457174" rtl="0" eaLnBrk="1" latinLnBrk="0" hangingPunct="1">
        <a:spcBef>
          <a:spcPct val="20000"/>
        </a:spcBef>
        <a:buClr>
          <a:schemeClr val="bg1">
            <a:lumMod val="50000"/>
          </a:schemeClr>
        </a:buClr>
        <a:buSzPct val="70000"/>
        <a:buFont typeface="Univers Com 45 Light" pitchFamily="34" charset="0"/>
        <a:buChar char="–"/>
        <a:defRPr sz="2000" kern="1200">
          <a:solidFill>
            <a:schemeClr val="tx1"/>
          </a:solidFill>
          <a:latin typeface="+mn-lt"/>
          <a:ea typeface="+mn-ea"/>
          <a:cs typeface="Arial"/>
        </a:defRPr>
      </a:lvl2pPr>
      <a:lvl3pPr marL="685800" indent="-228600" algn="l" defTabSz="457174" rtl="0" eaLnBrk="1" latinLnBrk="0" hangingPunct="1">
        <a:spcBef>
          <a:spcPct val="20000"/>
        </a:spcBef>
        <a:buClr>
          <a:schemeClr val="bg1">
            <a:lumMod val="50000"/>
          </a:schemeClr>
        </a:buClr>
        <a:buSzPct val="70000"/>
        <a:buFont typeface="Arial" pitchFamily="34" charset="0"/>
        <a:buChar char="•"/>
        <a:defRPr sz="1800" kern="1200">
          <a:solidFill>
            <a:schemeClr val="tx1"/>
          </a:solidFill>
          <a:latin typeface="+mn-lt"/>
          <a:ea typeface="+mn-ea"/>
          <a:cs typeface="Arial"/>
        </a:defRPr>
      </a:lvl3pPr>
      <a:lvl4pPr marL="91440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143000" indent="-228600" algn="l" defTabSz="457174" rtl="0" eaLnBrk="1" latinLnBrk="0" hangingPunct="1">
        <a:spcBef>
          <a:spcPct val="20000"/>
        </a:spcBef>
        <a:buClr>
          <a:schemeClr val="bg1">
            <a:lumMod val="50000"/>
          </a:schemeClr>
        </a:buClr>
        <a:buSzPct val="70000"/>
        <a:buFont typeface="Arial" pitchFamily="34" charset="0"/>
        <a:buChar char="•"/>
        <a:defRPr sz="1200" kern="1200" baseline="0">
          <a:solidFill>
            <a:schemeClr val="tx1"/>
          </a:solidFill>
          <a:latin typeface="+mn-lt"/>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358200052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7" r:id="rId32"/>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36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857352"/>
            <a:ext cx="12192000" cy="1143297"/>
          </a:xfrm>
          <a:prstGeom prst="rect">
            <a:avLst/>
          </a:prstGeom>
          <a:noFill/>
        </p:spPr>
        <p:txBody>
          <a:bodyPr vert="horz" lIns="0" tIns="43505" rIns="0" bIns="43505" rtlCol="0" anchor="ctr">
            <a:noAutofit/>
          </a:bodyPr>
          <a:lstStyle/>
          <a:p>
            <a:pPr marL="0" lvl="0" defTabSz="2315575" latinLnBrk="0"/>
            <a:r>
              <a:rPr lang="en-US" dirty="0"/>
              <a:t>Click to Edit Heading Text</a:t>
            </a:r>
          </a:p>
        </p:txBody>
      </p:sp>
      <p:sp>
        <p:nvSpPr>
          <p:cNvPr id="7" name="Rectangle 6"/>
          <p:cNvSpPr/>
          <p:nvPr userDrawn="1"/>
        </p:nvSpPr>
        <p:spPr>
          <a:xfrm>
            <a:off x="908758" y="6611"/>
            <a:ext cx="10363375" cy="4801528"/>
          </a:xfrm>
          <a:prstGeom prst="rect">
            <a:avLst/>
          </a:prstGeom>
          <a:noFill/>
          <a:ln w="31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 dirty="0">
              <a:solidFill>
                <a:srgbClr val="FFFFFF"/>
              </a:solidFill>
              <a:effectLst>
                <a:outerShdw blurRad="25400" dist="25400" dir="2700000" algn="tl" rotWithShape="0">
                  <a:srgbClr val="353945">
                    <a:lumMod val="75000"/>
                    <a:alpha val="45000"/>
                  </a:srgbClr>
                </a:outerShdw>
              </a:effectLst>
            </a:endParaRPr>
          </a:p>
        </p:txBody>
      </p:sp>
    </p:spTree>
    <p:extLst>
      <p:ext uri="{BB962C8B-B14F-4D97-AF65-F5344CB8AC3E}">
        <p14:creationId xmlns:p14="http://schemas.microsoft.com/office/powerpoint/2010/main" val="614193541"/>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7" r:id="rId28"/>
    <p:sldLayoutId id="2147483898" r:id="rId29"/>
    <p:sldLayoutId id="2147483899" r:id="rId30"/>
    <p:sldLayoutId id="2147483900" r:id="rId31"/>
  </p:sldLayoutIdLst>
  <p:transition spd="slow"/>
  <p:txStyles>
    <p:titleStyle>
      <a:lvl1pPr algn="ctr" defTabSz="434170" rtl="0" eaLnBrk="1" fontAlgn="base" hangingPunct="1">
        <a:spcBef>
          <a:spcPct val="0"/>
        </a:spcBef>
        <a:spcAft>
          <a:spcPct val="0"/>
        </a:spcAft>
        <a:defRPr lang="en-US" sz="3467" b="0" i="0" u="none" kern="1200" spc="0" dirty="0">
          <a:solidFill>
            <a:schemeClr val="bg1"/>
          </a:solidFill>
          <a:effectLst/>
          <a:latin typeface="+mn-lt"/>
          <a:ea typeface="Univers Com 45 Light" charset="0"/>
          <a:cs typeface="Univers Com 45 Light" charset="0"/>
        </a:defRPr>
      </a:lvl1pPr>
      <a:lvl2pPr algn="ctr" defTabSz="434170" rtl="0" eaLnBrk="1" fontAlgn="base" hangingPunct="1">
        <a:spcBef>
          <a:spcPct val="0"/>
        </a:spcBef>
        <a:spcAft>
          <a:spcPct val="0"/>
        </a:spcAft>
        <a:defRPr sz="4025">
          <a:solidFill>
            <a:srgbClr val="FAF032"/>
          </a:solidFill>
          <a:latin typeface="Univers LT Std 45 Light" charset="0"/>
          <a:ea typeface="ＭＳ Ｐゴシック" charset="0"/>
        </a:defRPr>
      </a:lvl2pPr>
      <a:lvl3pPr algn="ctr" defTabSz="434170" rtl="0" eaLnBrk="1" fontAlgn="base" hangingPunct="1">
        <a:spcBef>
          <a:spcPct val="0"/>
        </a:spcBef>
        <a:spcAft>
          <a:spcPct val="0"/>
        </a:spcAft>
        <a:defRPr sz="4025">
          <a:solidFill>
            <a:srgbClr val="FAF032"/>
          </a:solidFill>
          <a:latin typeface="Univers LT Std 45 Light" charset="0"/>
          <a:ea typeface="ＭＳ Ｐゴシック" charset="0"/>
        </a:defRPr>
      </a:lvl3pPr>
      <a:lvl4pPr algn="ctr" defTabSz="434170" rtl="0" eaLnBrk="1" fontAlgn="base" hangingPunct="1">
        <a:spcBef>
          <a:spcPct val="0"/>
        </a:spcBef>
        <a:spcAft>
          <a:spcPct val="0"/>
        </a:spcAft>
        <a:defRPr sz="4025">
          <a:solidFill>
            <a:srgbClr val="FAF032"/>
          </a:solidFill>
          <a:latin typeface="Univers LT Std 45 Light" charset="0"/>
          <a:ea typeface="ＭＳ Ｐゴシック" charset="0"/>
        </a:defRPr>
      </a:lvl4pPr>
      <a:lvl5pPr algn="ctr" defTabSz="434170" rtl="0" eaLnBrk="1" fontAlgn="base" hangingPunct="1">
        <a:spcBef>
          <a:spcPct val="0"/>
        </a:spcBef>
        <a:spcAft>
          <a:spcPct val="0"/>
        </a:spcAft>
        <a:defRPr sz="4025">
          <a:solidFill>
            <a:srgbClr val="FAF032"/>
          </a:solidFill>
          <a:latin typeface="Univers LT Std 45 Light" charset="0"/>
          <a:ea typeface="ＭＳ Ｐゴシック" charset="0"/>
        </a:defRPr>
      </a:lvl5pPr>
      <a:lvl6pPr marL="339932" algn="ctr" defTabSz="434356" rtl="0" eaLnBrk="1" fontAlgn="base" hangingPunct="1">
        <a:spcBef>
          <a:spcPct val="0"/>
        </a:spcBef>
        <a:spcAft>
          <a:spcPct val="0"/>
        </a:spcAft>
        <a:defRPr sz="4025">
          <a:solidFill>
            <a:srgbClr val="FAF032"/>
          </a:solidFill>
          <a:latin typeface="Univers LT Std 45 Light" charset="0"/>
          <a:ea typeface="ＭＳ Ｐゴシック" charset="0"/>
        </a:defRPr>
      </a:lvl6pPr>
      <a:lvl7pPr marL="679862" algn="ctr" defTabSz="434356" rtl="0" eaLnBrk="1" fontAlgn="base" hangingPunct="1">
        <a:spcBef>
          <a:spcPct val="0"/>
        </a:spcBef>
        <a:spcAft>
          <a:spcPct val="0"/>
        </a:spcAft>
        <a:defRPr sz="4025">
          <a:solidFill>
            <a:srgbClr val="FAF032"/>
          </a:solidFill>
          <a:latin typeface="Univers LT Std 45 Light" charset="0"/>
          <a:ea typeface="ＭＳ Ｐゴシック" charset="0"/>
        </a:defRPr>
      </a:lvl7pPr>
      <a:lvl8pPr marL="1019793" algn="ctr" defTabSz="434356" rtl="0" eaLnBrk="1" fontAlgn="base" hangingPunct="1">
        <a:spcBef>
          <a:spcPct val="0"/>
        </a:spcBef>
        <a:spcAft>
          <a:spcPct val="0"/>
        </a:spcAft>
        <a:defRPr sz="4025">
          <a:solidFill>
            <a:srgbClr val="FAF032"/>
          </a:solidFill>
          <a:latin typeface="Univers LT Std 45 Light" charset="0"/>
          <a:ea typeface="ＭＳ Ｐゴシック" charset="0"/>
        </a:defRPr>
      </a:lvl8pPr>
      <a:lvl9pPr marL="1359725" algn="ctr" defTabSz="434356" rtl="0" eaLnBrk="1" fontAlgn="base" hangingPunct="1">
        <a:spcBef>
          <a:spcPct val="0"/>
        </a:spcBef>
        <a:spcAft>
          <a:spcPct val="0"/>
        </a:spcAft>
        <a:defRPr sz="4025">
          <a:solidFill>
            <a:srgbClr val="FAF032"/>
          </a:solidFill>
          <a:latin typeface="Univers LT Std 45 Light" charset="0"/>
          <a:ea typeface="ＭＳ Ｐゴシック" charset="0"/>
        </a:defRPr>
      </a:lvl9pPr>
    </p:titleStyle>
    <p:bodyStyle>
      <a:lvl1pPr marL="325429" indent="-325429" algn="l" defTabSz="434170" rtl="0" eaLnBrk="1" fontAlgn="base" hangingPunct="1">
        <a:spcBef>
          <a:spcPct val="20000"/>
        </a:spcBef>
        <a:spcAft>
          <a:spcPct val="0"/>
        </a:spcAft>
        <a:buFont typeface="Arial" charset="0"/>
        <a:buChar char="•"/>
        <a:defRPr sz="3051" kern="1200">
          <a:solidFill>
            <a:srgbClr val="F5F5F5"/>
          </a:solidFill>
          <a:latin typeface="Univers LT Std 45 Light"/>
          <a:ea typeface="ＭＳ Ｐゴシック" charset="0"/>
          <a:cs typeface="Univers LT Std 55"/>
        </a:defRPr>
      </a:lvl1pPr>
      <a:lvl2pPr marL="706817" indent="-271456" algn="l" defTabSz="434170" rtl="0" eaLnBrk="1" fontAlgn="base" hangingPunct="1">
        <a:spcBef>
          <a:spcPct val="20000"/>
        </a:spcBef>
        <a:spcAft>
          <a:spcPct val="0"/>
        </a:spcAft>
        <a:buFont typeface="Arial" charset="0"/>
        <a:buChar char="–"/>
        <a:defRPr sz="2675" kern="1200">
          <a:solidFill>
            <a:srgbClr val="F5F5F5"/>
          </a:solidFill>
          <a:latin typeface="Univers LT Std 45 Light"/>
          <a:ea typeface="ＭＳ Ｐゴシック" charset="0"/>
          <a:cs typeface="Univers LT Std 55"/>
        </a:defRPr>
      </a:lvl2pPr>
      <a:lvl3pPr marL="1088203" indent="-217085" algn="l" defTabSz="434170" rtl="0" eaLnBrk="1" fontAlgn="base" hangingPunct="1">
        <a:spcBef>
          <a:spcPct val="20000"/>
        </a:spcBef>
        <a:spcAft>
          <a:spcPct val="0"/>
        </a:spcAft>
        <a:buFont typeface="Arial" charset="0"/>
        <a:buChar char="•"/>
        <a:defRPr sz="2300" kern="1200">
          <a:solidFill>
            <a:srgbClr val="F5F5F5"/>
          </a:solidFill>
          <a:latin typeface="Univers LT Std 45 Light"/>
          <a:ea typeface="ＭＳ Ｐゴシック" charset="0"/>
          <a:cs typeface="Univers LT Std 55"/>
        </a:defRPr>
      </a:lvl3pPr>
      <a:lvl4pPr marL="1523565" indent="-217085" algn="l" defTabSz="434170" rtl="0" eaLnBrk="1" fontAlgn="base" hangingPunct="1">
        <a:spcBef>
          <a:spcPct val="20000"/>
        </a:spcBef>
        <a:spcAft>
          <a:spcPct val="0"/>
        </a:spcAft>
        <a:buFont typeface="Arial" charset="0"/>
        <a:buChar char="–"/>
        <a:defRPr sz="1925" kern="1200">
          <a:solidFill>
            <a:srgbClr val="F5F5F5"/>
          </a:solidFill>
          <a:latin typeface="Univers LT Std 45 Light"/>
          <a:ea typeface="ＭＳ Ｐゴシック" charset="0"/>
          <a:cs typeface="Univers LT Std 55"/>
        </a:defRPr>
      </a:lvl4pPr>
      <a:lvl5pPr marL="1958132" indent="-217085" algn="l" defTabSz="434170" rtl="0" eaLnBrk="1" fontAlgn="base" hangingPunct="1">
        <a:spcBef>
          <a:spcPct val="20000"/>
        </a:spcBef>
        <a:spcAft>
          <a:spcPct val="0"/>
        </a:spcAft>
        <a:buFont typeface="Arial" charset="0"/>
        <a:buChar char="»"/>
        <a:defRPr sz="1925" kern="1200">
          <a:solidFill>
            <a:srgbClr val="F5F5F5"/>
          </a:solidFill>
          <a:latin typeface="Univers LT Std 45 Light"/>
          <a:ea typeface="ＭＳ Ｐゴシック" charset="0"/>
          <a:cs typeface="Univers LT Std 55"/>
        </a:defRPr>
      </a:lvl5pPr>
      <a:lvl6pPr marL="2394659" indent="-217697" algn="l" defTabSz="435392" rtl="0" eaLnBrk="1" latinLnBrk="0" hangingPunct="1">
        <a:spcBef>
          <a:spcPct val="20000"/>
        </a:spcBef>
        <a:buFont typeface="Arial"/>
        <a:buChar char="•"/>
        <a:defRPr sz="1925" kern="1200">
          <a:solidFill>
            <a:schemeClr val="tx1"/>
          </a:solidFill>
          <a:latin typeface="+mn-lt"/>
          <a:ea typeface="+mn-ea"/>
          <a:cs typeface="+mn-cs"/>
        </a:defRPr>
      </a:lvl6pPr>
      <a:lvl7pPr marL="2830052" indent="-217697" algn="l" defTabSz="435392" rtl="0" eaLnBrk="1" latinLnBrk="0" hangingPunct="1">
        <a:spcBef>
          <a:spcPct val="20000"/>
        </a:spcBef>
        <a:buFont typeface="Arial"/>
        <a:buChar char="•"/>
        <a:defRPr sz="1925" kern="1200">
          <a:solidFill>
            <a:schemeClr val="tx1"/>
          </a:solidFill>
          <a:latin typeface="+mn-lt"/>
          <a:ea typeface="+mn-ea"/>
          <a:cs typeface="+mn-cs"/>
        </a:defRPr>
      </a:lvl7pPr>
      <a:lvl8pPr marL="3265446" indent="-217697" algn="l" defTabSz="435392" rtl="0" eaLnBrk="1" latinLnBrk="0" hangingPunct="1">
        <a:spcBef>
          <a:spcPct val="20000"/>
        </a:spcBef>
        <a:buFont typeface="Arial"/>
        <a:buChar char="•"/>
        <a:defRPr sz="1925" kern="1200">
          <a:solidFill>
            <a:schemeClr val="tx1"/>
          </a:solidFill>
          <a:latin typeface="+mn-lt"/>
          <a:ea typeface="+mn-ea"/>
          <a:cs typeface="+mn-cs"/>
        </a:defRPr>
      </a:lvl8pPr>
      <a:lvl9pPr marL="3700838" indent="-217697" algn="l" defTabSz="435392" rtl="0" eaLnBrk="1" latinLnBrk="0" hangingPunct="1">
        <a:spcBef>
          <a:spcPct val="20000"/>
        </a:spcBef>
        <a:buFont typeface="Arial"/>
        <a:buChar char="•"/>
        <a:defRPr sz="1925" kern="1200">
          <a:solidFill>
            <a:schemeClr val="tx1"/>
          </a:solidFill>
          <a:latin typeface="+mn-lt"/>
          <a:ea typeface="+mn-ea"/>
          <a:cs typeface="+mn-cs"/>
        </a:defRPr>
      </a:lvl9pPr>
    </p:bodyStyle>
    <p:otherStyle>
      <a:defPPr>
        <a:defRPr lang="en-US"/>
      </a:defPPr>
      <a:lvl1pPr marL="0" algn="l" defTabSz="435392" rtl="0" eaLnBrk="1" latinLnBrk="0" hangingPunct="1">
        <a:defRPr sz="1700" kern="1200">
          <a:solidFill>
            <a:schemeClr val="tx1"/>
          </a:solidFill>
          <a:latin typeface="+mn-lt"/>
          <a:ea typeface="+mn-ea"/>
          <a:cs typeface="+mn-cs"/>
        </a:defRPr>
      </a:lvl1pPr>
      <a:lvl2pPr marL="435392" algn="l" defTabSz="435392" rtl="0" eaLnBrk="1" latinLnBrk="0" hangingPunct="1">
        <a:defRPr sz="1700" kern="1200">
          <a:solidFill>
            <a:schemeClr val="tx1"/>
          </a:solidFill>
          <a:latin typeface="+mn-lt"/>
          <a:ea typeface="+mn-ea"/>
          <a:cs typeface="+mn-cs"/>
        </a:defRPr>
      </a:lvl2pPr>
      <a:lvl3pPr marL="870785" algn="l" defTabSz="435392" rtl="0" eaLnBrk="1" latinLnBrk="0" hangingPunct="1">
        <a:defRPr sz="1700" kern="1200">
          <a:solidFill>
            <a:schemeClr val="tx1"/>
          </a:solidFill>
          <a:latin typeface="+mn-lt"/>
          <a:ea typeface="+mn-ea"/>
          <a:cs typeface="+mn-cs"/>
        </a:defRPr>
      </a:lvl3pPr>
      <a:lvl4pPr marL="1306178" algn="l" defTabSz="435392" rtl="0" eaLnBrk="1" latinLnBrk="0" hangingPunct="1">
        <a:defRPr sz="1700" kern="1200">
          <a:solidFill>
            <a:schemeClr val="tx1"/>
          </a:solidFill>
          <a:latin typeface="+mn-lt"/>
          <a:ea typeface="+mn-ea"/>
          <a:cs typeface="+mn-cs"/>
        </a:defRPr>
      </a:lvl4pPr>
      <a:lvl5pPr marL="1741571" algn="l" defTabSz="435392" rtl="0" eaLnBrk="1" latinLnBrk="0" hangingPunct="1">
        <a:defRPr sz="1700" kern="1200">
          <a:solidFill>
            <a:schemeClr val="tx1"/>
          </a:solidFill>
          <a:latin typeface="+mn-lt"/>
          <a:ea typeface="+mn-ea"/>
          <a:cs typeface="+mn-cs"/>
        </a:defRPr>
      </a:lvl5pPr>
      <a:lvl6pPr marL="2176964" algn="l" defTabSz="435392" rtl="0" eaLnBrk="1" latinLnBrk="0" hangingPunct="1">
        <a:defRPr sz="1700" kern="1200">
          <a:solidFill>
            <a:schemeClr val="tx1"/>
          </a:solidFill>
          <a:latin typeface="+mn-lt"/>
          <a:ea typeface="+mn-ea"/>
          <a:cs typeface="+mn-cs"/>
        </a:defRPr>
      </a:lvl6pPr>
      <a:lvl7pPr marL="2612357" algn="l" defTabSz="435392" rtl="0" eaLnBrk="1" latinLnBrk="0" hangingPunct="1">
        <a:defRPr sz="1700" kern="1200">
          <a:solidFill>
            <a:schemeClr val="tx1"/>
          </a:solidFill>
          <a:latin typeface="+mn-lt"/>
          <a:ea typeface="+mn-ea"/>
          <a:cs typeface="+mn-cs"/>
        </a:defRPr>
      </a:lvl7pPr>
      <a:lvl8pPr marL="3047749" algn="l" defTabSz="435392" rtl="0" eaLnBrk="1" latinLnBrk="0" hangingPunct="1">
        <a:defRPr sz="1700" kern="1200">
          <a:solidFill>
            <a:schemeClr val="tx1"/>
          </a:solidFill>
          <a:latin typeface="+mn-lt"/>
          <a:ea typeface="+mn-ea"/>
          <a:cs typeface="+mn-cs"/>
        </a:defRPr>
      </a:lvl8pPr>
      <a:lvl9pPr marL="3483142" algn="l" defTabSz="43539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466">
          <p15:clr>
            <a:srgbClr val="F26B43"/>
          </p15:clr>
        </p15:guide>
        <p15:guide id="4" orient="horz" pos="2770">
          <p15:clr>
            <a:srgbClr val="F26B43"/>
          </p15:clr>
        </p15:guide>
        <p15:guide id="5" pos="285">
          <p15:clr>
            <a:srgbClr val="F26B43"/>
          </p15:clr>
        </p15:guide>
        <p15:guide id="6" pos="547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60.png"/><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2.emf"/></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2.emf"/></Relationships>
</file>

<file path=ppt/slides/_rels/slide19.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4.jpg"/></Relationships>
</file>

<file path=ppt/slides/_rels/slide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5.jpe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2.emf"/></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2.emf"/></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2.emf"/></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91.tiff"/></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92.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62.emf"/></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2.emf"/></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mailto:frank.chen@ecloudvalley.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4.jpg"/><Relationship Id="rId7" Type="http://schemas.openxmlformats.org/officeDocument/2006/relationships/hyperlink" Target="https://hiredwolf.blogspot.com/2011/09/10_11.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6.jpg"/><Relationship Id="rId11" Type="http://schemas.openxmlformats.org/officeDocument/2006/relationships/hyperlink" Target="https://vmaker.tw/archives/11198" TargetMode="External"/><Relationship Id="rId5" Type="http://schemas.openxmlformats.org/officeDocument/2006/relationships/hyperlink" Target="http://www.magiclass.net/math-in-temperature-fahrenheit-scale-and-celsius-scale/" TargetMode="External"/><Relationship Id="rId10" Type="http://schemas.openxmlformats.org/officeDocument/2006/relationships/image" Target="../media/image48.jpg"/><Relationship Id="rId4" Type="http://schemas.openxmlformats.org/officeDocument/2006/relationships/image" Target="../media/image45.png"/><Relationship Id="rId9" Type="http://schemas.openxmlformats.org/officeDocument/2006/relationships/hyperlink" Target="https://ahui3c.com/5765/avermedia-stream-gam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53.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2.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B1314205-E8ED-4EAA-9F62-302AF6F0B429}"/>
              </a:ext>
            </a:extLst>
          </p:cNvPr>
          <p:cNvSpPr>
            <a:spLocks noGrp="1"/>
          </p:cNvSpPr>
          <p:nvPr>
            <p:ph type="subTitle" idx="1"/>
          </p:nvPr>
        </p:nvSpPr>
        <p:spPr>
          <a:xfrm>
            <a:off x="382494" y="5113616"/>
            <a:ext cx="9144000" cy="929831"/>
          </a:xfrm>
        </p:spPr>
        <p:txBody>
          <a:bodyPr>
            <a:normAutofit/>
          </a:bodyPr>
          <a:lstStyle/>
          <a:p>
            <a:r>
              <a:rPr lang="en-US" altLang="zh-TW" dirty="0">
                <a:latin typeface="Calibri Light" panose="020F0302020204030204" pitchFamily="34" charset="0"/>
                <a:cs typeface="Calibri Light" panose="020F0302020204030204" pitchFamily="34" charset="0"/>
              </a:rPr>
              <a:t>2022/03/25</a:t>
            </a:r>
          </a:p>
        </p:txBody>
      </p:sp>
      <p:sp>
        <p:nvSpPr>
          <p:cNvPr id="4" name="標題 1">
            <a:extLst>
              <a:ext uri="{FF2B5EF4-FFF2-40B4-BE49-F238E27FC236}">
                <a16:creationId xmlns:a16="http://schemas.microsoft.com/office/drawing/2014/main" id="{D8F4B758-2E87-4939-9403-61D3E3338A23}"/>
              </a:ext>
            </a:extLst>
          </p:cNvPr>
          <p:cNvSpPr txBox="1">
            <a:spLocks/>
          </p:cNvSpPr>
          <p:nvPr/>
        </p:nvSpPr>
        <p:spPr>
          <a:xfrm>
            <a:off x="534894" y="2805194"/>
            <a:ext cx="10666506" cy="2024264"/>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b="1" kern="1200">
                <a:solidFill>
                  <a:schemeClr val="bg1"/>
                </a:solidFill>
                <a:latin typeface="+mn-lt"/>
                <a:ea typeface="Apple Braille" charset="0"/>
                <a:cs typeface="Apple Braille"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000" b="1" i="0" u="none" strike="noStrike" kern="1200" cap="none" spc="0" normalizeH="0" baseline="0" noProof="0" dirty="0">
                <a:ln>
                  <a:noFill/>
                </a:ln>
                <a:solidFill>
                  <a:prstClr val="white"/>
                </a:solidFill>
                <a:effectLst/>
                <a:uLnTx/>
                <a:uFillTx/>
                <a:latin typeface="Calibri Light" panose="020F0302020204030204" pitchFamily="34" charset="0"/>
                <a:cs typeface="Calibri Light" panose="020F0302020204030204" pitchFamily="34" charset="0"/>
              </a:rPr>
              <a:t>DAQ, LabVIEW and Program Introduction</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TW" sz="4000" b="1" i="0" u="none" strike="noStrike" kern="1200" cap="none" spc="0" normalizeH="0" baseline="0" noProof="0" dirty="0">
              <a:ln>
                <a:noFill/>
              </a:ln>
              <a:solidFill>
                <a:prstClr val="white"/>
              </a:solidFill>
              <a:effectLst/>
              <a:uLnTx/>
              <a:uFillTx/>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000" b="1" i="0" u="none" strike="noStrike" kern="1200" cap="none" spc="0" normalizeH="0" baseline="0" noProof="0" dirty="0">
                <a:ln>
                  <a:noFill/>
                </a:ln>
                <a:solidFill>
                  <a:prstClr val="white"/>
                </a:solidFill>
                <a:effectLst/>
                <a:uLnTx/>
                <a:uFillTx/>
                <a:latin typeface="Calibri Light" panose="020F0302020204030204" pitchFamily="34" charset="0"/>
                <a:cs typeface="Calibri Light" panose="020F0302020204030204" pitchFamily="34" charset="0"/>
              </a:rPr>
              <a:t>Joe Kao</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4000" b="1" i="0" u="none" strike="noStrike" kern="1200" cap="none" spc="0" normalizeH="0" baseline="0" noProof="0" dirty="0">
                <a:ln>
                  <a:noFill/>
                </a:ln>
                <a:solidFill>
                  <a:prstClr val="white"/>
                </a:solidFill>
                <a:effectLst/>
                <a:uLnTx/>
                <a:uFillTx/>
                <a:latin typeface="Calibri Light" panose="020F0302020204030204" pitchFamily="34" charset="0"/>
                <a:cs typeface="Calibri Light" panose="020F0302020204030204" pitchFamily="34" charset="0"/>
              </a:rPr>
              <a:t>Application engineer, </a:t>
            </a:r>
            <a:r>
              <a:rPr kumimoji="0" lang="en-US" altLang="zh-TW" sz="4000" b="1" i="0" u="none" strike="noStrike" kern="1200" cap="none" spc="0" normalizeH="0" baseline="0" noProof="0" dirty="0" err="1">
                <a:ln>
                  <a:noFill/>
                </a:ln>
                <a:solidFill>
                  <a:prstClr val="white"/>
                </a:solidFill>
                <a:effectLst/>
                <a:uLnTx/>
                <a:uFillTx/>
                <a:latin typeface="Calibri Light" panose="020F0302020204030204" pitchFamily="34" charset="0"/>
                <a:cs typeface="Calibri Light" panose="020F0302020204030204" pitchFamily="34" charset="0"/>
              </a:rPr>
              <a:t>eCloudValley</a:t>
            </a:r>
            <a:endParaRPr kumimoji="0" lang="zh-TW" altLang="en-US" sz="4000" b="1" i="0" u="none" strike="noStrike" kern="1200" cap="none" spc="0" normalizeH="0" baseline="0" noProof="0" dirty="0">
              <a:ln>
                <a:noFill/>
              </a:ln>
              <a:solidFill>
                <a:prstClr val="white"/>
              </a:solidFill>
              <a:effectLst/>
              <a:uLnTx/>
              <a:uFillTx/>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70283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7">
            <a:extLst>
              <a:ext uri="{FF2B5EF4-FFF2-40B4-BE49-F238E27FC236}">
                <a16:creationId xmlns:a16="http://schemas.microsoft.com/office/drawing/2014/main" id="{25F5626D-0759-478E-A4B2-55945DA8EFFD}"/>
              </a:ext>
            </a:extLst>
          </p:cNvPr>
          <p:cNvSpPr>
            <a:spLocks noGrp="1"/>
          </p:cNvSpPr>
          <p:nvPr>
            <p:ph type="title"/>
          </p:nvPr>
        </p:nvSpPr>
        <p:spPr>
          <a:xfrm>
            <a:off x="192489" y="321720"/>
            <a:ext cx="6113845" cy="824483"/>
          </a:xfrm>
        </p:spPr>
        <p:txBody>
          <a:bodyPr>
            <a:normAutofit fontScale="90000"/>
          </a:bodyPr>
          <a:lstStyle/>
          <a:p>
            <a:r>
              <a:rPr lang="en-US" dirty="0">
                <a:solidFill>
                  <a:schemeClr val="tx2"/>
                </a:solidFill>
              </a:rPr>
              <a:t>How to choose your DAQ?</a:t>
            </a:r>
            <a:endParaRPr lang="en-US" sz="3200" dirty="0"/>
          </a:p>
        </p:txBody>
      </p:sp>
      <p:sp>
        <p:nvSpPr>
          <p:cNvPr id="5" name="Content Placeholder 108">
            <a:extLst>
              <a:ext uri="{FF2B5EF4-FFF2-40B4-BE49-F238E27FC236}">
                <a16:creationId xmlns:a16="http://schemas.microsoft.com/office/drawing/2014/main" id="{E4368026-8D78-486D-B9A9-3043004E6BC4}"/>
              </a:ext>
            </a:extLst>
          </p:cNvPr>
          <p:cNvSpPr>
            <a:spLocks noGrp="1"/>
          </p:cNvSpPr>
          <p:nvPr>
            <p:ph idx="1"/>
          </p:nvPr>
        </p:nvSpPr>
        <p:spPr>
          <a:xfrm>
            <a:off x="455653" y="1204299"/>
            <a:ext cx="2610835" cy="455260"/>
          </a:xfrm>
        </p:spPr>
        <p:txBody>
          <a:bodyPr>
            <a:noAutofit/>
          </a:bodyPr>
          <a:lstStyle/>
          <a:p>
            <a:pPr>
              <a:buClr>
                <a:schemeClr val="tx1"/>
              </a:buClr>
              <a:buFontTx/>
              <a:buChar char="•"/>
            </a:pPr>
            <a:r>
              <a:rPr lang="en-US" altLang="zh-TW" sz="2600" b="1" dirty="0"/>
              <a:t>Sample rate</a:t>
            </a:r>
            <a:r>
              <a:rPr lang="en-US" sz="2600" b="1" dirty="0"/>
              <a:t>:</a:t>
            </a:r>
          </a:p>
        </p:txBody>
      </p:sp>
      <p:sp>
        <p:nvSpPr>
          <p:cNvPr id="6" name="Text Box 105">
            <a:extLst>
              <a:ext uri="{FF2B5EF4-FFF2-40B4-BE49-F238E27FC236}">
                <a16:creationId xmlns:a16="http://schemas.microsoft.com/office/drawing/2014/main" id="{EB26ED70-A9A3-48DE-ADE2-EB4FC7B4E30F}"/>
              </a:ext>
            </a:extLst>
          </p:cNvPr>
          <p:cNvSpPr txBox="1">
            <a:spLocks noChangeArrowheads="1"/>
          </p:cNvSpPr>
          <p:nvPr/>
        </p:nvSpPr>
        <p:spPr bwMode="auto">
          <a:xfrm>
            <a:off x="1352479" y="1822896"/>
            <a:ext cx="2671762" cy="369332"/>
          </a:xfrm>
          <a:prstGeom prst="rect">
            <a:avLst/>
          </a:prstGeom>
          <a:noFill/>
          <a:ln w="9525">
            <a:noFill/>
            <a:miter lim="800000"/>
            <a:headEnd type="none" w="sm" len="sm"/>
            <a:tailEnd type="none" w="sm" len="sm"/>
          </a:ln>
          <a:effectLst/>
        </p:spPr>
        <p:txBody>
          <a:bodyPr>
            <a:spAutoFit/>
            <a:flatTx/>
          </a:bodyPr>
          <a:lstStyle/>
          <a:p>
            <a:pPr>
              <a:spcBef>
                <a:spcPct val="50000"/>
              </a:spcBef>
            </a:pPr>
            <a:r>
              <a:rPr lang="en-US" dirty="0"/>
              <a:t>Adequately Sampled</a:t>
            </a:r>
          </a:p>
        </p:txBody>
      </p:sp>
      <p:grpSp>
        <p:nvGrpSpPr>
          <p:cNvPr id="7" name="Group 109">
            <a:extLst>
              <a:ext uri="{FF2B5EF4-FFF2-40B4-BE49-F238E27FC236}">
                <a16:creationId xmlns:a16="http://schemas.microsoft.com/office/drawing/2014/main" id="{3773A524-9C9D-4BCD-8BB0-901D8BD00132}"/>
              </a:ext>
            </a:extLst>
          </p:cNvPr>
          <p:cNvGrpSpPr/>
          <p:nvPr/>
        </p:nvGrpSpPr>
        <p:grpSpPr>
          <a:xfrm>
            <a:off x="153502" y="2294181"/>
            <a:ext cx="4810315" cy="957266"/>
            <a:chOff x="685800" y="2265363"/>
            <a:chExt cx="5486400" cy="1468437"/>
          </a:xfrm>
        </p:grpSpPr>
        <p:grpSp>
          <p:nvGrpSpPr>
            <p:cNvPr id="8" name="Group 14">
              <a:extLst>
                <a:ext uri="{FF2B5EF4-FFF2-40B4-BE49-F238E27FC236}">
                  <a16:creationId xmlns:a16="http://schemas.microsoft.com/office/drawing/2014/main" id="{D2219AE0-A424-4221-AC0E-FF4E67873F5D}"/>
                </a:ext>
              </a:extLst>
            </p:cNvPr>
            <p:cNvGrpSpPr>
              <a:grpSpLocks/>
            </p:cNvGrpSpPr>
            <p:nvPr/>
          </p:nvGrpSpPr>
          <p:grpSpPr bwMode="auto">
            <a:xfrm>
              <a:off x="685800" y="2276475"/>
              <a:ext cx="2746375" cy="1447800"/>
              <a:chOff x="3360" y="2360"/>
              <a:chExt cx="2023" cy="1116"/>
            </a:xfrm>
          </p:grpSpPr>
          <p:sp>
            <p:nvSpPr>
              <p:cNvPr id="75" name="Freeform 15">
                <a:extLst>
                  <a:ext uri="{FF2B5EF4-FFF2-40B4-BE49-F238E27FC236}">
                    <a16:creationId xmlns:a16="http://schemas.microsoft.com/office/drawing/2014/main" id="{1C5001EC-0C12-45EE-B389-E08F7035509F}"/>
                  </a:ext>
                </a:extLst>
              </p:cNvPr>
              <p:cNvSpPr>
                <a:spLocks/>
              </p:cNvSpPr>
              <p:nvPr/>
            </p:nvSpPr>
            <p:spPr bwMode="auto">
              <a:xfrm>
                <a:off x="4034" y="2360"/>
                <a:ext cx="337" cy="5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76" name="Freeform 16">
                <a:extLst>
                  <a:ext uri="{FF2B5EF4-FFF2-40B4-BE49-F238E27FC236}">
                    <a16:creationId xmlns:a16="http://schemas.microsoft.com/office/drawing/2014/main" id="{6DA3CAF4-2271-4A9D-8536-822453461CB3}"/>
                  </a:ext>
                </a:extLst>
              </p:cNvPr>
              <p:cNvSpPr>
                <a:spLocks/>
              </p:cNvSpPr>
              <p:nvPr/>
            </p:nvSpPr>
            <p:spPr bwMode="auto">
              <a:xfrm>
                <a:off x="4708" y="2368"/>
                <a:ext cx="338" cy="5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77" name="Freeform 17">
                <a:extLst>
                  <a:ext uri="{FF2B5EF4-FFF2-40B4-BE49-F238E27FC236}">
                    <a16:creationId xmlns:a16="http://schemas.microsoft.com/office/drawing/2014/main" id="{C95CF381-0324-4D67-A755-A2E92330184E}"/>
                  </a:ext>
                </a:extLst>
              </p:cNvPr>
              <p:cNvSpPr>
                <a:spLocks/>
              </p:cNvSpPr>
              <p:nvPr/>
            </p:nvSpPr>
            <p:spPr bwMode="auto">
              <a:xfrm rot="10800000">
                <a:off x="4371" y="2914"/>
                <a:ext cx="337" cy="5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78" name="Freeform 18">
                <a:extLst>
                  <a:ext uri="{FF2B5EF4-FFF2-40B4-BE49-F238E27FC236}">
                    <a16:creationId xmlns:a16="http://schemas.microsoft.com/office/drawing/2014/main" id="{A69D82FF-4D72-4205-A7BA-014F6F1F02BB}"/>
                  </a:ext>
                </a:extLst>
              </p:cNvPr>
              <p:cNvSpPr>
                <a:spLocks/>
              </p:cNvSpPr>
              <p:nvPr/>
            </p:nvSpPr>
            <p:spPr bwMode="auto">
              <a:xfrm rot="10800000">
                <a:off x="5046" y="2914"/>
                <a:ext cx="337" cy="5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79" name="Freeform 19">
                <a:extLst>
                  <a:ext uri="{FF2B5EF4-FFF2-40B4-BE49-F238E27FC236}">
                    <a16:creationId xmlns:a16="http://schemas.microsoft.com/office/drawing/2014/main" id="{C13AEF59-0980-49AB-B0AB-D1BE2B9124E7}"/>
                  </a:ext>
                </a:extLst>
              </p:cNvPr>
              <p:cNvSpPr>
                <a:spLocks/>
              </p:cNvSpPr>
              <p:nvPr/>
            </p:nvSpPr>
            <p:spPr bwMode="auto">
              <a:xfrm rot="10800000">
                <a:off x="3697" y="2880"/>
                <a:ext cx="337" cy="5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80" name="Freeform 20">
                <a:extLst>
                  <a:ext uri="{FF2B5EF4-FFF2-40B4-BE49-F238E27FC236}">
                    <a16:creationId xmlns:a16="http://schemas.microsoft.com/office/drawing/2014/main" id="{278D3DBB-25A0-4FDD-AC9F-62A8CF927517}"/>
                  </a:ext>
                </a:extLst>
              </p:cNvPr>
              <p:cNvSpPr>
                <a:spLocks/>
              </p:cNvSpPr>
              <p:nvPr/>
            </p:nvSpPr>
            <p:spPr bwMode="auto">
              <a:xfrm>
                <a:off x="3360" y="2360"/>
                <a:ext cx="337" cy="5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grpSp>
        <p:sp>
          <p:nvSpPr>
            <p:cNvPr id="9" name="Rectangle 21">
              <a:extLst>
                <a:ext uri="{FF2B5EF4-FFF2-40B4-BE49-F238E27FC236}">
                  <a16:creationId xmlns:a16="http://schemas.microsoft.com/office/drawing/2014/main" id="{8C94D9BE-06EF-4709-A862-48E511020548}"/>
                </a:ext>
              </a:extLst>
            </p:cNvPr>
            <p:cNvSpPr>
              <a:spLocks noChangeArrowheads="1"/>
            </p:cNvSpPr>
            <p:nvPr/>
          </p:nvSpPr>
          <p:spPr bwMode="auto">
            <a:xfrm>
              <a:off x="887413" y="2265363"/>
              <a:ext cx="55562"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10" name="Rectangle 22">
              <a:extLst>
                <a:ext uri="{FF2B5EF4-FFF2-40B4-BE49-F238E27FC236}">
                  <a16:creationId xmlns:a16="http://schemas.microsoft.com/office/drawing/2014/main" id="{7DDA75D8-D252-4989-80A0-84E7F6B02E0C}"/>
                </a:ext>
              </a:extLst>
            </p:cNvPr>
            <p:cNvSpPr>
              <a:spLocks noChangeArrowheads="1"/>
            </p:cNvSpPr>
            <p:nvPr/>
          </p:nvSpPr>
          <p:spPr bwMode="auto">
            <a:xfrm>
              <a:off x="1190625" y="3306763"/>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11" name="Rectangle 23">
              <a:extLst>
                <a:ext uri="{FF2B5EF4-FFF2-40B4-BE49-F238E27FC236}">
                  <a16:creationId xmlns:a16="http://schemas.microsoft.com/office/drawing/2014/main" id="{1EB469A2-38FD-45F1-9147-6657E747040A}"/>
                </a:ext>
              </a:extLst>
            </p:cNvPr>
            <p:cNvSpPr>
              <a:spLocks noChangeArrowheads="1"/>
            </p:cNvSpPr>
            <p:nvPr/>
          </p:nvSpPr>
          <p:spPr bwMode="auto">
            <a:xfrm>
              <a:off x="1268413" y="3538538"/>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12" name="Rectangle 24">
              <a:extLst>
                <a:ext uri="{FF2B5EF4-FFF2-40B4-BE49-F238E27FC236}">
                  <a16:creationId xmlns:a16="http://schemas.microsoft.com/office/drawing/2014/main" id="{CF0D333A-F01D-4FFA-B8D3-0196C13356A4}"/>
                </a:ext>
              </a:extLst>
            </p:cNvPr>
            <p:cNvSpPr>
              <a:spLocks noChangeArrowheads="1"/>
            </p:cNvSpPr>
            <p:nvPr/>
          </p:nvSpPr>
          <p:spPr bwMode="auto">
            <a:xfrm>
              <a:off x="1420813" y="3529013"/>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13" name="Rectangle 25">
              <a:extLst>
                <a:ext uri="{FF2B5EF4-FFF2-40B4-BE49-F238E27FC236}">
                  <a16:creationId xmlns:a16="http://schemas.microsoft.com/office/drawing/2014/main" id="{86CF799E-077F-4633-92D8-7CC3329B427E}"/>
                </a:ext>
              </a:extLst>
            </p:cNvPr>
            <p:cNvSpPr>
              <a:spLocks noChangeArrowheads="1"/>
            </p:cNvSpPr>
            <p:nvPr/>
          </p:nvSpPr>
          <p:spPr bwMode="auto">
            <a:xfrm>
              <a:off x="1487488" y="3295650"/>
              <a:ext cx="55562"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14" name="Rectangle 26">
              <a:extLst>
                <a:ext uri="{FF2B5EF4-FFF2-40B4-BE49-F238E27FC236}">
                  <a16:creationId xmlns:a16="http://schemas.microsoft.com/office/drawing/2014/main" id="{2A809E73-F33B-4153-95D9-960B35518759}"/>
                </a:ext>
              </a:extLst>
            </p:cNvPr>
            <p:cNvSpPr>
              <a:spLocks noChangeArrowheads="1"/>
            </p:cNvSpPr>
            <p:nvPr/>
          </p:nvSpPr>
          <p:spPr bwMode="auto">
            <a:xfrm>
              <a:off x="1552575" y="3013075"/>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15" name="Rectangle 27">
              <a:extLst>
                <a:ext uri="{FF2B5EF4-FFF2-40B4-BE49-F238E27FC236}">
                  <a16:creationId xmlns:a16="http://schemas.microsoft.com/office/drawing/2014/main" id="{AB084DEA-33EA-44C5-8322-1815CA614648}"/>
                </a:ext>
              </a:extLst>
            </p:cNvPr>
            <p:cNvSpPr>
              <a:spLocks noChangeArrowheads="1"/>
            </p:cNvSpPr>
            <p:nvPr/>
          </p:nvSpPr>
          <p:spPr bwMode="auto">
            <a:xfrm>
              <a:off x="1609725" y="2781300"/>
              <a:ext cx="58738"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16" name="Rectangle 28">
              <a:extLst>
                <a:ext uri="{FF2B5EF4-FFF2-40B4-BE49-F238E27FC236}">
                  <a16:creationId xmlns:a16="http://schemas.microsoft.com/office/drawing/2014/main" id="{2A3111C5-113F-4256-8D2F-4C039820E488}"/>
                </a:ext>
              </a:extLst>
            </p:cNvPr>
            <p:cNvSpPr>
              <a:spLocks noChangeArrowheads="1"/>
            </p:cNvSpPr>
            <p:nvPr/>
          </p:nvSpPr>
          <p:spPr bwMode="auto">
            <a:xfrm>
              <a:off x="1687513" y="2478088"/>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17" name="Rectangle 29">
              <a:extLst>
                <a:ext uri="{FF2B5EF4-FFF2-40B4-BE49-F238E27FC236}">
                  <a16:creationId xmlns:a16="http://schemas.microsoft.com/office/drawing/2014/main" id="{FF3C59B2-F4CD-4636-91DD-5E60EA7A59AB}"/>
                </a:ext>
              </a:extLst>
            </p:cNvPr>
            <p:cNvSpPr>
              <a:spLocks noChangeArrowheads="1"/>
            </p:cNvSpPr>
            <p:nvPr/>
          </p:nvSpPr>
          <p:spPr bwMode="auto">
            <a:xfrm>
              <a:off x="1143000" y="3052763"/>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18" name="Rectangle 30">
              <a:extLst>
                <a:ext uri="{FF2B5EF4-FFF2-40B4-BE49-F238E27FC236}">
                  <a16:creationId xmlns:a16="http://schemas.microsoft.com/office/drawing/2014/main" id="{EFE2B5B6-70AC-4F6E-AE77-429999CF650E}"/>
                </a:ext>
              </a:extLst>
            </p:cNvPr>
            <p:cNvSpPr>
              <a:spLocks noChangeArrowheads="1"/>
            </p:cNvSpPr>
            <p:nvPr/>
          </p:nvSpPr>
          <p:spPr bwMode="auto">
            <a:xfrm>
              <a:off x="1066800" y="2781300"/>
              <a:ext cx="57150"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19" name="Rectangle 31">
              <a:extLst>
                <a:ext uri="{FF2B5EF4-FFF2-40B4-BE49-F238E27FC236}">
                  <a16:creationId xmlns:a16="http://schemas.microsoft.com/office/drawing/2014/main" id="{3B636EBD-9AF5-46FA-90B6-9C59198E0512}"/>
                </a:ext>
              </a:extLst>
            </p:cNvPr>
            <p:cNvSpPr>
              <a:spLocks noChangeArrowheads="1"/>
            </p:cNvSpPr>
            <p:nvPr/>
          </p:nvSpPr>
          <p:spPr bwMode="auto">
            <a:xfrm>
              <a:off x="1000125" y="2478088"/>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20" name="Rectangle 32">
              <a:extLst>
                <a:ext uri="{FF2B5EF4-FFF2-40B4-BE49-F238E27FC236}">
                  <a16:creationId xmlns:a16="http://schemas.microsoft.com/office/drawing/2014/main" id="{3B58075F-63F1-464A-957C-E69BAA87AF7A}"/>
                </a:ext>
              </a:extLst>
            </p:cNvPr>
            <p:cNvSpPr>
              <a:spLocks noChangeArrowheads="1"/>
            </p:cNvSpPr>
            <p:nvPr/>
          </p:nvSpPr>
          <p:spPr bwMode="auto">
            <a:xfrm>
              <a:off x="752475" y="2508250"/>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21" name="Rectangle 33">
              <a:extLst>
                <a:ext uri="{FF2B5EF4-FFF2-40B4-BE49-F238E27FC236}">
                  <a16:creationId xmlns:a16="http://schemas.microsoft.com/office/drawing/2014/main" id="{F943DDCF-7B01-45FA-94E0-769667549EBB}"/>
                </a:ext>
              </a:extLst>
            </p:cNvPr>
            <p:cNvSpPr>
              <a:spLocks noChangeArrowheads="1"/>
            </p:cNvSpPr>
            <p:nvPr/>
          </p:nvSpPr>
          <p:spPr bwMode="auto">
            <a:xfrm>
              <a:off x="685800" y="2781300"/>
              <a:ext cx="57150"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22" name="Rectangle 34">
              <a:extLst>
                <a:ext uri="{FF2B5EF4-FFF2-40B4-BE49-F238E27FC236}">
                  <a16:creationId xmlns:a16="http://schemas.microsoft.com/office/drawing/2014/main" id="{1475DAE7-C183-43B0-8479-94AD90159C93}"/>
                </a:ext>
              </a:extLst>
            </p:cNvPr>
            <p:cNvSpPr>
              <a:spLocks noChangeArrowheads="1"/>
            </p:cNvSpPr>
            <p:nvPr/>
          </p:nvSpPr>
          <p:spPr bwMode="auto">
            <a:xfrm>
              <a:off x="2584450" y="2528888"/>
              <a:ext cx="55563"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23" name="Rectangle 35">
              <a:extLst>
                <a:ext uri="{FF2B5EF4-FFF2-40B4-BE49-F238E27FC236}">
                  <a16:creationId xmlns:a16="http://schemas.microsoft.com/office/drawing/2014/main" id="{B9BD587D-D8E8-43C4-9D40-A3A6495EE822}"/>
                </a:ext>
              </a:extLst>
            </p:cNvPr>
            <p:cNvSpPr>
              <a:spLocks noChangeArrowheads="1"/>
            </p:cNvSpPr>
            <p:nvPr/>
          </p:nvSpPr>
          <p:spPr bwMode="auto">
            <a:xfrm>
              <a:off x="2527300" y="2792413"/>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24" name="Rectangle 36">
              <a:extLst>
                <a:ext uri="{FF2B5EF4-FFF2-40B4-BE49-F238E27FC236}">
                  <a16:creationId xmlns:a16="http://schemas.microsoft.com/office/drawing/2014/main" id="{7B692BBD-CD00-4236-98DF-3C924109D00D}"/>
                </a:ext>
              </a:extLst>
            </p:cNvPr>
            <p:cNvSpPr>
              <a:spLocks noChangeArrowheads="1"/>
            </p:cNvSpPr>
            <p:nvPr/>
          </p:nvSpPr>
          <p:spPr bwMode="auto">
            <a:xfrm>
              <a:off x="2459038" y="3086100"/>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25" name="Rectangle 37">
              <a:extLst>
                <a:ext uri="{FF2B5EF4-FFF2-40B4-BE49-F238E27FC236}">
                  <a16:creationId xmlns:a16="http://schemas.microsoft.com/office/drawing/2014/main" id="{F8F3A56C-C3C6-4196-9089-B118927C3F49}"/>
                </a:ext>
              </a:extLst>
            </p:cNvPr>
            <p:cNvSpPr>
              <a:spLocks noChangeArrowheads="1"/>
            </p:cNvSpPr>
            <p:nvPr/>
          </p:nvSpPr>
          <p:spPr bwMode="auto">
            <a:xfrm>
              <a:off x="2392363" y="3389313"/>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26" name="Rectangle 38">
              <a:extLst>
                <a:ext uri="{FF2B5EF4-FFF2-40B4-BE49-F238E27FC236}">
                  <a16:creationId xmlns:a16="http://schemas.microsoft.com/office/drawing/2014/main" id="{4B81BDB9-4E70-476F-9136-5E6F5EAC6040}"/>
                </a:ext>
              </a:extLst>
            </p:cNvPr>
            <p:cNvSpPr>
              <a:spLocks noChangeArrowheads="1"/>
            </p:cNvSpPr>
            <p:nvPr/>
          </p:nvSpPr>
          <p:spPr bwMode="auto">
            <a:xfrm>
              <a:off x="2259013" y="3662363"/>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27" name="Rectangle 39">
              <a:extLst>
                <a:ext uri="{FF2B5EF4-FFF2-40B4-BE49-F238E27FC236}">
                  <a16:creationId xmlns:a16="http://schemas.microsoft.com/office/drawing/2014/main" id="{21602911-67BA-4FBF-8CE2-9C68256E4187}"/>
                </a:ext>
              </a:extLst>
            </p:cNvPr>
            <p:cNvSpPr>
              <a:spLocks noChangeArrowheads="1"/>
            </p:cNvSpPr>
            <p:nvPr/>
          </p:nvSpPr>
          <p:spPr bwMode="auto">
            <a:xfrm>
              <a:off x="2135188" y="3451225"/>
              <a:ext cx="57150" cy="58738"/>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28" name="Rectangle 40">
              <a:extLst>
                <a:ext uri="{FF2B5EF4-FFF2-40B4-BE49-F238E27FC236}">
                  <a16:creationId xmlns:a16="http://schemas.microsoft.com/office/drawing/2014/main" id="{82501EC7-C3FD-4F98-AF6D-9E7CBC317090}"/>
                </a:ext>
              </a:extLst>
            </p:cNvPr>
            <p:cNvSpPr>
              <a:spLocks noChangeArrowheads="1"/>
            </p:cNvSpPr>
            <p:nvPr/>
          </p:nvSpPr>
          <p:spPr bwMode="auto">
            <a:xfrm>
              <a:off x="1982788" y="2781300"/>
              <a:ext cx="57150"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29" name="Rectangle 41">
              <a:extLst>
                <a:ext uri="{FF2B5EF4-FFF2-40B4-BE49-F238E27FC236}">
                  <a16:creationId xmlns:a16="http://schemas.microsoft.com/office/drawing/2014/main" id="{8585C5C0-224D-4F94-9157-292C35CC0EA5}"/>
                </a:ext>
              </a:extLst>
            </p:cNvPr>
            <p:cNvSpPr>
              <a:spLocks noChangeArrowheads="1"/>
            </p:cNvSpPr>
            <p:nvPr/>
          </p:nvSpPr>
          <p:spPr bwMode="auto">
            <a:xfrm>
              <a:off x="2058988" y="3146425"/>
              <a:ext cx="55562"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30" name="Rectangle 42">
              <a:extLst>
                <a:ext uri="{FF2B5EF4-FFF2-40B4-BE49-F238E27FC236}">
                  <a16:creationId xmlns:a16="http://schemas.microsoft.com/office/drawing/2014/main" id="{94F1A9B6-30F0-4033-98C8-B0151E6703A9}"/>
                </a:ext>
              </a:extLst>
            </p:cNvPr>
            <p:cNvSpPr>
              <a:spLocks noChangeArrowheads="1"/>
            </p:cNvSpPr>
            <p:nvPr/>
          </p:nvSpPr>
          <p:spPr bwMode="auto">
            <a:xfrm>
              <a:off x="1935163" y="2540000"/>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31" name="Rectangle 43">
              <a:extLst>
                <a:ext uri="{FF2B5EF4-FFF2-40B4-BE49-F238E27FC236}">
                  <a16:creationId xmlns:a16="http://schemas.microsoft.com/office/drawing/2014/main" id="{7972A3C3-F23A-45D1-92E0-6CC2646F4FA3}"/>
                </a:ext>
              </a:extLst>
            </p:cNvPr>
            <p:cNvSpPr>
              <a:spLocks noChangeArrowheads="1"/>
            </p:cNvSpPr>
            <p:nvPr/>
          </p:nvSpPr>
          <p:spPr bwMode="auto">
            <a:xfrm>
              <a:off x="1801813" y="2276475"/>
              <a:ext cx="57150" cy="58738"/>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32" name="Rectangle 44">
              <a:extLst>
                <a:ext uri="{FF2B5EF4-FFF2-40B4-BE49-F238E27FC236}">
                  <a16:creationId xmlns:a16="http://schemas.microsoft.com/office/drawing/2014/main" id="{E097C35C-2CF6-4BEE-B790-92963901C42E}"/>
                </a:ext>
              </a:extLst>
            </p:cNvPr>
            <p:cNvSpPr>
              <a:spLocks noChangeArrowheads="1"/>
            </p:cNvSpPr>
            <p:nvPr/>
          </p:nvSpPr>
          <p:spPr bwMode="auto">
            <a:xfrm>
              <a:off x="3346450" y="3187700"/>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33" name="Rectangle 45">
              <a:extLst>
                <a:ext uri="{FF2B5EF4-FFF2-40B4-BE49-F238E27FC236}">
                  <a16:creationId xmlns:a16="http://schemas.microsoft.com/office/drawing/2014/main" id="{EB70576B-2BFC-4748-BE15-B90831AB6487}"/>
                </a:ext>
              </a:extLst>
            </p:cNvPr>
            <p:cNvSpPr>
              <a:spLocks noChangeArrowheads="1"/>
            </p:cNvSpPr>
            <p:nvPr/>
          </p:nvSpPr>
          <p:spPr bwMode="auto">
            <a:xfrm>
              <a:off x="3279775" y="3481388"/>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34" name="Rectangle 46">
              <a:extLst>
                <a:ext uri="{FF2B5EF4-FFF2-40B4-BE49-F238E27FC236}">
                  <a16:creationId xmlns:a16="http://schemas.microsoft.com/office/drawing/2014/main" id="{0E3E28E3-F0BD-453A-8DC5-F5B22018FFF3}"/>
                </a:ext>
              </a:extLst>
            </p:cNvPr>
            <p:cNvSpPr>
              <a:spLocks noChangeArrowheads="1"/>
            </p:cNvSpPr>
            <p:nvPr/>
          </p:nvSpPr>
          <p:spPr bwMode="auto">
            <a:xfrm>
              <a:off x="3155950" y="3673475"/>
              <a:ext cx="55563"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35" name="Rectangle 47">
              <a:extLst>
                <a:ext uri="{FF2B5EF4-FFF2-40B4-BE49-F238E27FC236}">
                  <a16:creationId xmlns:a16="http://schemas.microsoft.com/office/drawing/2014/main" id="{CF1D3ADD-5B38-45B2-B053-5C9EBEDC4F17}"/>
                </a:ext>
              </a:extLst>
            </p:cNvPr>
            <p:cNvSpPr>
              <a:spLocks noChangeArrowheads="1"/>
            </p:cNvSpPr>
            <p:nvPr/>
          </p:nvSpPr>
          <p:spPr bwMode="auto">
            <a:xfrm>
              <a:off x="3022600" y="3328988"/>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36" name="Rectangle 48">
              <a:extLst>
                <a:ext uri="{FF2B5EF4-FFF2-40B4-BE49-F238E27FC236}">
                  <a16:creationId xmlns:a16="http://schemas.microsoft.com/office/drawing/2014/main" id="{F7E30864-9FD2-4036-B370-28F1F21B5067}"/>
                </a:ext>
              </a:extLst>
            </p:cNvPr>
            <p:cNvSpPr>
              <a:spLocks noChangeArrowheads="1"/>
            </p:cNvSpPr>
            <p:nvPr/>
          </p:nvSpPr>
          <p:spPr bwMode="auto">
            <a:xfrm>
              <a:off x="2954338" y="3024188"/>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37" name="Rectangle 49">
              <a:extLst>
                <a:ext uri="{FF2B5EF4-FFF2-40B4-BE49-F238E27FC236}">
                  <a16:creationId xmlns:a16="http://schemas.microsoft.com/office/drawing/2014/main" id="{7642F9B2-4D92-4EB2-9178-C66CA1A231D9}"/>
                </a:ext>
              </a:extLst>
            </p:cNvPr>
            <p:cNvSpPr>
              <a:spLocks noChangeArrowheads="1"/>
            </p:cNvSpPr>
            <p:nvPr/>
          </p:nvSpPr>
          <p:spPr bwMode="auto">
            <a:xfrm>
              <a:off x="2889250" y="2720975"/>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38" name="Rectangle 50">
              <a:extLst>
                <a:ext uri="{FF2B5EF4-FFF2-40B4-BE49-F238E27FC236}">
                  <a16:creationId xmlns:a16="http://schemas.microsoft.com/office/drawing/2014/main" id="{A1EDDB20-4CC5-43AF-9C90-ECC082383B0C}"/>
                </a:ext>
              </a:extLst>
            </p:cNvPr>
            <p:cNvSpPr>
              <a:spLocks noChangeArrowheads="1"/>
            </p:cNvSpPr>
            <p:nvPr/>
          </p:nvSpPr>
          <p:spPr bwMode="auto">
            <a:xfrm>
              <a:off x="2822575" y="2457450"/>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39" name="Freeform 112">
              <a:extLst>
                <a:ext uri="{FF2B5EF4-FFF2-40B4-BE49-F238E27FC236}">
                  <a16:creationId xmlns:a16="http://schemas.microsoft.com/office/drawing/2014/main" id="{3C2728EC-ADE7-433A-B193-4CFFD0B3968A}"/>
                </a:ext>
              </a:extLst>
            </p:cNvPr>
            <p:cNvSpPr>
              <a:spLocks/>
            </p:cNvSpPr>
            <p:nvPr/>
          </p:nvSpPr>
          <p:spPr bwMode="auto">
            <a:xfrm>
              <a:off x="4340225" y="2276475"/>
              <a:ext cx="458788" cy="728663"/>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40" name="Freeform 113">
              <a:extLst>
                <a:ext uri="{FF2B5EF4-FFF2-40B4-BE49-F238E27FC236}">
                  <a16:creationId xmlns:a16="http://schemas.microsoft.com/office/drawing/2014/main" id="{D521A483-FC01-4BEA-93D8-28B4320E64E7}"/>
                </a:ext>
              </a:extLst>
            </p:cNvPr>
            <p:cNvSpPr>
              <a:spLocks/>
            </p:cNvSpPr>
            <p:nvPr/>
          </p:nvSpPr>
          <p:spPr bwMode="auto">
            <a:xfrm>
              <a:off x="5256213" y="2287588"/>
              <a:ext cx="458787" cy="7286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rgbClr val="000000"/>
              </a:solidFill>
              <a:round/>
              <a:headEnd/>
              <a:tailEnd/>
            </a:ln>
            <a:effectLst/>
          </p:spPr>
          <p:txBody>
            <a:bodyPr wrap="none" anchor="ctr"/>
            <a:lstStyle/>
            <a:p>
              <a:endParaRPr lang="en-US" dirty="0"/>
            </a:p>
          </p:txBody>
        </p:sp>
        <p:sp>
          <p:nvSpPr>
            <p:cNvPr id="41" name="Freeform 114">
              <a:extLst>
                <a:ext uri="{FF2B5EF4-FFF2-40B4-BE49-F238E27FC236}">
                  <a16:creationId xmlns:a16="http://schemas.microsoft.com/office/drawing/2014/main" id="{0D780A5D-A4D9-4FB9-AD7C-CD880705647B}"/>
                </a:ext>
              </a:extLst>
            </p:cNvPr>
            <p:cNvSpPr>
              <a:spLocks/>
            </p:cNvSpPr>
            <p:nvPr/>
          </p:nvSpPr>
          <p:spPr bwMode="auto">
            <a:xfrm rot="10800000">
              <a:off x="4799013" y="2995613"/>
              <a:ext cx="457200" cy="7286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rgbClr val="000000"/>
              </a:solidFill>
              <a:round/>
              <a:headEnd/>
              <a:tailEnd/>
            </a:ln>
            <a:effectLst/>
          </p:spPr>
          <p:txBody>
            <a:bodyPr wrap="none" anchor="ctr"/>
            <a:lstStyle/>
            <a:p>
              <a:endParaRPr lang="en-US" dirty="0"/>
            </a:p>
          </p:txBody>
        </p:sp>
        <p:sp>
          <p:nvSpPr>
            <p:cNvPr id="42" name="Freeform 115">
              <a:extLst>
                <a:ext uri="{FF2B5EF4-FFF2-40B4-BE49-F238E27FC236}">
                  <a16:creationId xmlns:a16="http://schemas.microsoft.com/office/drawing/2014/main" id="{5ED923A6-33BD-4217-91C8-C2430130A123}"/>
                </a:ext>
              </a:extLst>
            </p:cNvPr>
            <p:cNvSpPr>
              <a:spLocks/>
            </p:cNvSpPr>
            <p:nvPr/>
          </p:nvSpPr>
          <p:spPr bwMode="auto">
            <a:xfrm rot="10800000">
              <a:off x="5715000" y="2995613"/>
              <a:ext cx="457200" cy="7286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rgbClr val="000000"/>
              </a:solidFill>
              <a:round/>
              <a:headEnd/>
              <a:tailEnd/>
            </a:ln>
            <a:effectLst/>
          </p:spPr>
          <p:txBody>
            <a:bodyPr wrap="none" anchor="ctr"/>
            <a:lstStyle/>
            <a:p>
              <a:endParaRPr lang="en-US" dirty="0"/>
            </a:p>
          </p:txBody>
        </p:sp>
        <p:sp>
          <p:nvSpPr>
            <p:cNvPr id="43" name="Freeform 116">
              <a:extLst>
                <a:ext uri="{FF2B5EF4-FFF2-40B4-BE49-F238E27FC236}">
                  <a16:creationId xmlns:a16="http://schemas.microsoft.com/office/drawing/2014/main" id="{0ED89DFA-A15A-4D1F-8C34-5D07270D84B1}"/>
                </a:ext>
              </a:extLst>
            </p:cNvPr>
            <p:cNvSpPr>
              <a:spLocks/>
            </p:cNvSpPr>
            <p:nvPr/>
          </p:nvSpPr>
          <p:spPr bwMode="auto">
            <a:xfrm rot="10800000">
              <a:off x="3883025" y="2951163"/>
              <a:ext cx="457200" cy="7286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44" name="Freeform 117">
              <a:extLst>
                <a:ext uri="{FF2B5EF4-FFF2-40B4-BE49-F238E27FC236}">
                  <a16:creationId xmlns:a16="http://schemas.microsoft.com/office/drawing/2014/main" id="{32C9D67D-64AD-4C7E-8D94-E7AC14169734}"/>
                </a:ext>
              </a:extLst>
            </p:cNvPr>
            <p:cNvSpPr>
              <a:spLocks/>
            </p:cNvSpPr>
            <p:nvPr/>
          </p:nvSpPr>
          <p:spPr bwMode="auto">
            <a:xfrm>
              <a:off x="3425825" y="2276475"/>
              <a:ext cx="457200" cy="728663"/>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45" name="Rectangle 118">
              <a:extLst>
                <a:ext uri="{FF2B5EF4-FFF2-40B4-BE49-F238E27FC236}">
                  <a16:creationId xmlns:a16="http://schemas.microsoft.com/office/drawing/2014/main" id="{0F2C0185-395F-45A1-B037-3704BA943CFC}"/>
                </a:ext>
              </a:extLst>
            </p:cNvPr>
            <p:cNvSpPr>
              <a:spLocks noChangeArrowheads="1"/>
            </p:cNvSpPr>
            <p:nvPr/>
          </p:nvSpPr>
          <p:spPr bwMode="auto">
            <a:xfrm>
              <a:off x="3627438" y="2265363"/>
              <a:ext cx="55562"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46" name="Rectangle 119">
              <a:extLst>
                <a:ext uri="{FF2B5EF4-FFF2-40B4-BE49-F238E27FC236}">
                  <a16:creationId xmlns:a16="http://schemas.microsoft.com/office/drawing/2014/main" id="{26546603-1752-4845-B6F1-0D82734DDE82}"/>
                </a:ext>
              </a:extLst>
            </p:cNvPr>
            <p:cNvSpPr>
              <a:spLocks noChangeArrowheads="1"/>
            </p:cNvSpPr>
            <p:nvPr/>
          </p:nvSpPr>
          <p:spPr bwMode="auto">
            <a:xfrm>
              <a:off x="3930650" y="3306763"/>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47" name="Rectangle 120">
              <a:extLst>
                <a:ext uri="{FF2B5EF4-FFF2-40B4-BE49-F238E27FC236}">
                  <a16:creationId xmlns:a16="http://schemas.microsoft.com/office/drawing/2014/main" id="{130B4E34-FA25-4ACB-8BD0-89A27DC887D2}"/>
                </a:ext>
              </a:extLst>
            </p:cNvPr>
            <p:cNvSpPr>
              <a:spLocks noChangeArrowheads="1"/>
            </p:cNvSpPr>
            <p:nvPr/>
          </p:nvSpPr>
          <p:spPr bwMode="auto">
            <a:xfrm>
              <a:off x="4008438" y="3538538"/>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48" name="Rectangle 121">
              <a:extLst>
                <a:ext uri="{FF2B5EF4-FFF2-40B4-BE49-F238E27FC236}">
                  <a16:creationId xmlns:a16="http://schemas.microsoft.com/office/drawing/2014/main" id="{D93B7484-B8DA-4457-93E4-A0E9E45BF2D3}"/>
                </a:ext>
              </a:extLst>
            </p:cNvPr>
            <p:cNvSpPr>
              <a:spLocks noChangeArrowheads="1"/>
            </p:cNvSpPr>
            <p:nvPr/>
          </p:nvSpPr>
          <p:spPr bwMode="auto">
            <a:xfrm>
              <a:off x="4160838" y="3529013"/>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49" name="Rectangle 122">
              <a:extLst>
                <a:ext uri="{FF2B5EF4-FFF2-40B4-BE49-F238E27FC236}">
                  <a16:creationId xmlns:a16="http://schemas.microsoft.com/office/drawing/2014/main" id="{37A4727F-2E9B-4018-8A8D-25B482EB9817}"/>
                </a:ext>
              </a:extLst>
            </p:cNvPr>
            <p:cNvSpPr>
              <a:spLocks noChangeArrowheads="1"/>
            </p:cNvSpPr>
            <p:nvPr/>
          </p:nvSpPr>
          <p:spPr bwMode="auto">
            <a:xfrm>
              <a:off x="4227513" y="3295650"/>
              <a:ext cx="55562"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50" name="Rectangle 123">
              <a:extLst>
                <a:ext uri="{FF2B5EF4-FFF2-40B4-BE49-F238E27FC236}">
                  <a16:creationId xmlns:a16="http://schemas.microsoft.com/office/drawing/2014/main" id="{F5ABC00D-8762-43A8-8F1A-14674B8C5F42}"/>
                </a:ext>
              </a:extLst>
            </p:cNvPr>
            <p:cNvSpPr>
              <a:spLocks noChangeArrowheads="1"/>
            </p:cNvSpPr>
            <p:nvPr/>
          </p:nvSpPr>
          <p:spPr bwMode="auto">
            <a:xfrm>
              <a:off x="4292600" y="3013075"/>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51" name="Rectangle 124">
              <a:extLst>
                <a:ext uri="{FF2B5EF4-FFF2-40B4-BE49-F238E27FC236}">
                  <a16:creationId xmlns:a16="http://schemas.microsoft.com/office/drawing/2014/main" id="{B8CA339C-51C0-4F8B-BD31-36A29549CF43}"/>
                </a:ext>
              </a:extLst>
            </p:cNvPr>
            <p:cNvSpPr>
              <a:spLocks noChangeArrowheads="1"/>
            </p:cNvSpPr>
            <p:nvPr/>
          </p:nvSpPr>
          <p:spPr bwMode="auto">
            <a:xfrm>
              <a:off x="4349750" y="2781300"/>
              <a:ext cx="58738"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52" name="Rectangle 125">
              <a:extLst>
                <a:ext uri="{FF2B5EF4-FFF2-40B4-BE49-F238E27FC236}">
                  <a16:creationId xmlns:a16="http://schemas.microsoft.com/office/drawing/2014/main" id="{E24B8C3D-6134-43BF-9B3E-E2FA1A4AA0A6}"/>
                </a:ext>
              </a:extLst>
            </p:cNvPr>
            <p:cNvSpPr>
              <a:spLocks noChangeArrowheads="1"/>
            </p:cNvSpPr>
            <p:nvPr/>
          </p:nvSpPr>
          <p:spPr bwMode="auto">
            <a:xfrm>
              <a:off x="4427538" y="2478088"/>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53" name="Rectangle 126">
              <a:extLst>
                <a:ext uri="{FF2B5EF4-FFF2-40B4-BE49-F238E27FC236}">
                  <a16:creationId xmlns:a16="http://schemas.microsoft.com/office/drawing/2014/main" id="{D880CB8D-AA7A-4AC2-9692-B0FDAD9EFD6A}"/>
                </a:ext>
              </a:extLst>
            </p:cNvPr>
            <p:cNvSpPr>
              <a:spLocks noChangeArrowheads="1"/>
            </p:cNvSpPr>
            <p:nvPr/>
          </p:nvSpPr>
          <p:spPr bwMode="auto">
            <a:xfrm>
              <a:off x="3883025" y="3052763"/>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54" name="Rectangle 127">
              <a:extLst>
                <a:ext uri="{FF2B5EF4-FFF2-40B4-BE49-F238E27FC236}">
                  <a16:creationId xmlns:a16="http://schemas.microsoft.com/office/drawing/2014/main" id="{C871599F-B477-4246-95AC-CE0EBDF83722}"/>
                </a:ext>
              </a:extLst>
            </p:cNvPr>
            <p:cNvSpPr>
              <a:spLocks noChangeArrowheads="1"/>
            </p:cNvSpPr>
            <p:nvPr/>
          </p:nvSpPr>
          <p:spPr bwMode="auto">
            <a:xfrm>
              <a:off x="3806825" y="2781300"/>
              <a:ext cx="57150"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55" name="Rectangle 128">
              <a:extLst>
                <a:ext uri="{FF2B5EF4-FFF2-40B4-BE49-F238E27FC236}">
                  <a16:creationId xmlns:a16="http://schemas.microsoft.com/office/drawing/2014/main" id="{EA64E873-BFD6-412E-AE4B-FBECB472D2D6}"/>
                </a:ext>
              </a:extLst>
            </p:cNvPr>
            <p:cNvSpPr>
              <a:spLocks noChangeArrowheads="1"/>
            </p:cNvSpPr>
            <p:nvPr/>
          </p:nvSpPr>
          <p:spPr bwMode="auto">
            <a:xfrm>
              <a:off x="3740150" y="2478088"/>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56" name="Rectangle 129">
              <a:extLst>
                <a:ext uri="{FF2B5EF4-FFF2-40B4-BE49-F238E27FC236}">
                  <a16:creationId xmlns:a16="http://schemas.microsoft.com/office/drawing/2014/main" id="{4F1ACCC1-7077-4ED7-BA0B-C88D2BB20F66}"/>
                </a:ext>
              </a:extLst>
            </p:cNvPr>
            <p:cNvSpPr>
              <a:spLocks noChangeArrowheads="1"/>
            </p:cNvSpPr>
            <p:nvPr/>
          </p:nvSpPr>
          <p:spPr bwMode="auto">
            <a:xfrm>
              <a:off x="3492500" y="2508250"/>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57" name="Rectangle 130">
              <a:extLst>
                <a:ext uri="{FF2B5EF4-FFF2-40B4-BE49-F238E27FC236}">
                  <a16:creationId xmlns:a16="http://schemas.microsoft.com/office/drawing/2014/main" id="{4E856BE3-96A1-4D38-951C-351A61A307AF}"/>
                </a:ext>
              </a:extLst>
            </p:cNvPr>
            <p:cNvSpPr>
              <a:spLocks noChangeArrowheads="1"/>
            </p:cNvSpPr>
            <p:nvPr/>
          </p:nvSpPr>
          <p:spPr bwMode="auto">
            <a:xfrm>
              <a:off x="3425825" y="2781300"/>
              <a:ext cx="57150"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58" name="Rectangle 131">
              <a:extLst>
                <a:ext uri="{FF2B5EF4-FFF2-40B4-BE49-F238E27FC236}">
                  <a16:creationId xmlns:a16="http://schemas.microsoft.com/office/drawing/2014/main" id="{68ECD7B4-A3E9-4B19-A5AA-EAF09F357A71}"/>
                </a:ext>
              </a:extLst>
            </p:cNvPr>
            <p:cNvSpPr>
              <a:spLocks noChangeArrowheads="1"/>
            </p:cNvSpPr>
            <p:nvPr/>
          </p:nvSpPr>
          <p:spPr bwMode="auto">
            <a:xfrm>
              <a:off x="5324475" y="2528888"/>
              <a:ext cx="55563"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59" name="Rectangle 132">
              <a:extLst>
                <a:ext uri="{FF2B5EF4-FFF2-40B4-BE49-F238E27FC236}">
                  <a16:creationId xmlns:a16="http://schemas.microsoft.com/office/drawing/2014/main" id="{3A17C8D4-7484-4E74-89B6-03F7519CB3C1}"/>
                </a:ext>
              </a:extLst>
            </p:cNvPr>
            <p:cNvSpPr>
              <a:spLocks noChangeArrowheads="1"/>
            </p:cNvSpPr>
            <p:nvPr/>
          </p:nvSpPr>
          <p:spPr bwMode="auto">
            <a:xfrm>
              <a:off x="5267325" y="2792413"/>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60" name="Rectangle 133">
              <a:extLst>
                <a:ext uri="{FF2B5EF4-FFF2-40B4-BE49-F238E27FC236}">
                  <a16:creationId xmlns:a16="http://schemas.microsoft.com/office/drawing/2014/main" id="{F6A72CE2-1B6B-458F-A48B-B18860805B38}"/>
                </a:ext>
              </a:extLst>
            </p:cNvPr>
            <p:cNvSpPr>
              <a:spLocks noChangeArrowheads="1"/>
            </p:cNvSpPr>
            <p:nvPr/>
          </p:nvSpPr>
          <p:spPr bwMode="auto">
            <a:xfrm>
              <a:off x="5199063" y="3086100"/>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61" name="Rectangle 134">
              <a:extLst>
                <a:ext uri="{FF2B5EF4-FFF2-40B4-BE49-F238E27FC236}">
                  <a16:creationId xmlns:a16="http://schemas.microsoft.com/office/drawing/2014/main" id="{DAE5F67F-75FD-47B8-AC09-FA5650D66E7E}"/>
                </a:ext>
              </a:extLst>
            </p:cNvPr>
            <p:cNvSpPr>
              <a:spLocks noChangeArrowheads="1"/>
            </p:cNvSpPr>
            <p:nvPr/>
          </p:nvSpPr>
          <p:spPr bwMode="auto">
            <a:xfrm>
              <a:off x="5132388" y="3389313"/>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62" name="Rectangle 135">
              <a:extLst>
                <a:ext uri="{FF2B5EF4-FFF2-40B4-BE49-F238E27FC236}">
                  <a16:creationId xmlns:a16="http://schemas.microsoft.com/office/drawing/2014/main" id="{1AC3BFB8-CA32-4C1C-B1BE-22A65FB94073}"/>
                </a:ext>
              </a:extLst>
            </p:cNvPr>
            <p:cNvSpPr>
              <a:spLocks noChangeArrowheads="1"/>
            </p:cNvSpPr>
            <p:nvPr/>
          </p:nvSpPr>
          <p:spPr bwMode="auto">
            <a:xfrm>
              <a:off x="4999038" y="3662363"/>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63" name="Rectangle 136">
              <a:extLst>
                <a:ext uri="{FF2B5EF4-FFF2-40B4-BE49-F238E27FC236}">
                  <a16:creationId xmlns:a16="http://schemas.microsoft.com/office/drawing/2014/main" id="{E70B1B75-89ED-4B6D-AB4A-A785900F83EF}"/>
                </a:ext>
              </a:extLst>
            </p:cNvPr>
            <p:cNvSpPr>
              <a:spLocks noChangeArrowheads="1"/>
            </p:cNvSpPr>
            <p:nvPr/>
          </p:nvSpPr>
          <p:spPr bwMode="auto">
            <a:xfrm>
              <a:off x="4875213" y="3451225"/>
              <a:ext cx="57150" cy="58738"/>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64" name="Rectangle 137">
              <a:extLst>
                <a:ext uri="{FF2B5EF4-FFF2-40B4-BE49-F238E27FC236}">
                  <a16:creationId xmlns:a16="http://schemas.microsoft.com/office/drawing/2014/main" id="{11A0D9A1-F917-48EE-966B-69E4DA70A79A}"/>
                </a:ext>
              </a:extLst>
            </p:cNvPr>
            <p:cNvSpPr>
              <a:spLocks noChangeArrowheads="1"/>
            </p:cNvSpPr>
            <p:nvPr/>
          </p:nvSpPr>
          <p:spPr bwMode="auto">
            <a:xfrm>
              <a:off x="4722813" y="2781300"/>
              <a:ext cx="57150"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65" name="Rectangle 138">
              <a:extLst>
                <a:ext uri="{FF2B5EF4-FFF2-40B4-BE49-F238E27FC236}">
                  <a16:creationId xmlns:a16="http://schemas.microsoft.com/office/drawing/2014/main" id="{F425D114-2149-494D-8695-A85C54545E54}"/>
                </a:ext>
              </a:extLst>
            </p:cNvPr>
            <p:cNvSpPr>
              <a:spLocks noChangeArrowheads="1"/>
            </p:cNvSpPr>
            <p:nvPr/>
          </p:nvSpPr>
          <p:spPr bwMode="auto">
            <a:xfrm>
              <a:off x="4799013" y="3146425"/>
              <a:ext cx="55562"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66" name="Rectangle 139">
              <a:extLst>
                <a:ext uri="{FF2B5EF4-FFF2-40B4-BE49-F238E27FC236}">
                  <a16:creationId xmlns:a16="http://schemas.microsoft.com/office/drawing/2014/main" id="{15450E5E-9AED-44B6-8F82-99E3AD346382}"/>
                </a:ext>
              </a:extLst>
            </p:cNvPr>
            <p:cNvSpPr>
              <a:spLocks noChangeArrowheads="1"/>
            </p:cNvSpPr>
            <p:nvPr/>
          </p:nvSpPr>
          <p:spPr bwMode="auto">
            <a:xfrm>
              <a:off x="4675188" y="2540000"/>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67" name="Rectangle 140">
              <a:extLst>
                <a:ext uri="{FF2B5EF4-FFF2-40B4-BE49-F238E27FC236}">
                  <a16:creationId xmlns:a16="http://schemas.microsoft.com/office/drawing/2014/main" id="{E9BD087F-DEB5-48A6-9B7A-53EFC67EE0DA}"/>
                </a:ext>
              </a:extLst>
            </p:cNvPr>
            <p:cNvSpPr>
              <a:spLocks noChangeArrowheads="1"/>
            </p:cNvSpPr>
            <p:nvPr/>
          </p:nvSpPr>
          <p:spPr bwMode="auto">
            <a:xfrm>
              <a:off x="4541838" y="2276475"/>
              <a:ext cx="57150" cy="58738"/>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68" name="Rectangle 141">
              <a:extLst>
                <a:ext uri="{FF2B5EF4-FFF2-40B4-BE49-F238E27FC236}">
                  <a16:creationId xmlns:a16="http://schemas.microsoft.com/office/drawing/2014/main" id="{6195B320-9A9B-4D20-8917-1DF016057086}"/>
                </a:ext>
              </a:extLst>
            </p:cNvPr>
            <p:cNvSpPr>
              <a:spLocks noChangeArrowheads="1"/>
            </p:cNvSpPr>
            <p:nvPr/>
          </p:nvSpPr>
          <p:spPr bwMode="auto">
            <a:xfrm>
              <a:off x="6086475" y="3187700"/>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69" name="Rectangle 142">
              <a:extLst>
                <a:ext uri="{FF2B5EF4-FFF2-40B4-BE49-F238E27FC236}">
                  <a16:creationId xmlns:a16="http://schemas.microsoft.com/office/drawing/2014/main" id="{5B424187-CE88-4656-9B1A-32536B7382E9}"/>
                </a:ext>
              </a:extLst>
            </p:cNvPr>
            <p:cNvSpPr>
              <a:spLocks noChangeArrowheads="1"/>
            </p:cNvSpPr>
            <p:nvPr/>
          </p:nvSpPr>
          <p:spPr bwMode="auto">
            <a:xfrm>
              <a:off x="6019800" y="3481388"/>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70" name="Rectangle 143">
              <a:extLst>
                <a:ext uri="{FF2B5EF4-FFF2-40B4-BE49-F238E27FC236}">
                  <a16:creationId xmlns:a16="http://schemas.microsoft.com/office/drawing/2014/main" id="{8CB209EA-5058-41F1-AAA7-F69DC93FF0B5}"/>
                </a:ext>
              </a:extLst>
            </p:cNvPr>
            <p:cNvSpPr>
              <a:spLocks noChangeArrowheads="1"/>
            </p:cNvSpPr>
            <p:nvPr/>
          </p:nvSpPr>
          <p:spPr bwMode="auto">
            <a:xfrm>
              <a:off x="5895975" y="3673475"/>
              <a:ext cx="55563"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71" name="Rectangle 144">
              <a:extLst>
                <a:ext uri="{FF2B5EF4-FFF2-40B4-BE49-F238E27FC236}">
                  <a16:creationId xmlns:a16="http://schemas.microsoft.com/office/drawing/2014/main" id="{2E1B6FCE-3DDE-4D1B-B9FB-3316282DF7A0}"/>
                </a:ext>
              </a:extLst>
            </p:cNvPr>
            <p:cNvSpPr>
              <a:spLocks noChangeArrowheads="1"/>
            </p:cNvSpPr>
            <p:nvPr/>
          </p:nvSpPr>
          <p:spPr bwMode="auto">
            <a:xfrm>
              <a:off x="5762625" y="3328988"/>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72" name="Rectangle 145">
              <a:extLst>
                <a:ext uri="{FF2B5EF4-FFF2-40B4-BE49-F238E27FC236}">
                  <a16:creationId xmlns:a16="http://schemas.microsoft.com/office/drawing/2014/main" id="{10B3A13C-CCB9-41E4-A200-727CC7434C13}"/>
                </a:ext>
              </a:extLst>
            </p:cNvPr>
            <p:cNvSpPr>
              <a:spLocks noChangeArrowheads="1"/>
            </p:cNvSpPr>
            <p:nvPr/>
          </p:nvSpPr>
          <p:spPr bwMode="auto">
            <a:xfrm>
              <a:off x="5694363" y="3024188"/>
              <a:ext cx="57150"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73" name="Rectangle 146">
              <a:extLst>
                <a:ext uri="{FF2B5EF4-FFF2-40B4-BE49-F238E27FC236}">
                  <a16:creationId xmlns:a16="http://schemas.microsoft.com/office/drawing/2014/main" id="{10C1C6E0-F9B1-4BF7-A05D-DADD5E2EFF00}"/>
                </a:ext>
              </a:extLst>
            </p:cNvPr>
            <p:cNvSpPr>
              <a:spLocks noChangeArrowheads="1"/>
            </p:cNvSpPr>
            <p:nvPr/>
          </p:nvSpPr>
          <p:spPr bwMode="auto">
            <a:xfrm>
              <a:off x="5629275" y="2720975"/>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74" name="Rectangle 147">
              <a:extLst>
                <a:ext uri="{FF2B5EF4-FFF2-40B4-BE49-F238E27FC236}">
                  <a16:creationId xmlns:a16="http://schemas.microsoft.com/office/drawing/2014/main" id="{D577BC26-D93B-494E-A1AC-2F658EEBF168}"/>
                </a:ext>
              </a:extLst>
            </p:cNvPr>
            <p:cNvSpPr>
              <a:spLocks noChangeArrowheads="1"/>
            </p:cNvSpPr>
            <p:nvPr/>
          </p:nvSpPr>
          <p:spPr bwMode="auto">
            <a:xfrm>
              <a:off x="5562600" y="2457450"/>
              <a:ext cx="57150"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grpSp>
      <p:sp>
        <p:nvSpPr>
          <p:cNvPr id="81" name="Text Box 106">
            <a:extLst>
              <a:ext uri="{FF2B5EF4-FFF2-40B4-BE49-F238E27FC236}">
                <a16:creationId xmlns:a16="http://schemas.microsoft.com/office/drawing/2014/main" id="{7504D7A1-1697-4FD0-8435-C13CCF6A036C}"/>
              </a:ext>
            </a:extLst>
          </p:cNvPr>
          <p:cNvSpPr txBox="1">
            <a:spLocks noChangeArrowheads="1"/>
          </p:cNvSpPr>
          <p:nvPr/>
        </p:nvSpPr>
        <p:spPr bwMode="auto">
          <a:xfrm>
            <a:off x="1182097" y="3653532"/>
            <a:ext cx="3058654" cy="369332"/>
          </a:xfrm>
          <a:prstGeom prst="rect">
            <a:avLst/>
          </a:prstGeom>
          <a:noFill/>
          <a:ln w="9525">
            <a:noFill/>
            <a:miter lim="800000"/>
            <a:headEnd type="none" w="sm" len="sm"/>
            <a:tailEnd type="none" w="sm" len="sm"/>
          </a:ln>
          <a:effectLst/>
        </p:spPr>
        <p:txBody>
          <a:bodyPr wrap="square">
            <a:spAutoFit/>
            <a:flatTx/>
          </a:bodyPr>
          <a:lstStyle/>
          <a:p>
            <a:pPr>
              <a:spcBef>
                <a:spcPct val="50000"/>
              </a:spcBef>
            </a:pPr>
            <a:r>
              <a:rPr lang="en-US" dirty="0"/>
              <a:t>Aliased Due to Undersampling</a:t>
            </a:r>
          </a:p>
        </p:txBody>
      </p:sp>
      <p:grpSp>
        <p:nvGrpSpPr>
          <p:cNvPr id="82" name="Group 110">
            <a:extLst>
              <a:ext uri="{FF2B5EF4-FFF2-40B4-BE49-F238E27FC236}">
                <a16:creationId xmlns:a16="http://schemas.microsoft.com/office/drawing/2014/main" id="{7E3ADCEA-969C-45B3-9F75-54AD50D8853C}"/>
              </a:ext>
            </a:extLst>
          </p:cNvPr>
          <p:cNvGrpSpPr/>
          <p:nvPr/>
        </p:nvGrpSpPr>
        <p:grpSpPr>
          <a:xfrm>
            <a:off x="153502" y="4183304"/>
            <a:ext cx="5010745" cy="967615"/>
            <a:chOff x="685800" y="4306888"/>
            <a:chExt cx="5715000" cy="1484312"/>
          </a:xfrm>
        </p:grpSpPr>
        <p:grpSp>
          <p:nvGrpSpPr>
            <p:cNvPr id="83" name="Group 159">
              <a:extLst>
                <a:ext uri="{FF2B5EF4-FFF2-40B4-BE49-F238E27FC236}">
                  <a16:creationId xmlns:a16="http://schemas.microsoft.com/office/drawing/2014/main" id="{99337D38-9BEC-48FD-B495-30C9B67EA969}"/>
                </a:ext>
              </a:extLst>
            </p:cNvPr>
            <p:cNvGrpSpPr>
              <a:grpSpLocks/>
            </p:cNvGrpSpPr>
            <p:nvPr/>
          </p:nvGrpSpPr>
          <p:grpSpPr bwMode="auto">
            <a:xfrm>
              <a:off x="3535363" y="4340225"/>
              <a:ext cx="2838450" cy="1450975"/>
              <a:chOff x="3312" y="864"/>
              <a:chExt cx="2023" cy="1115"/>
            </a:xfrm>
          </p:grpSpPr>
          <p:sp>
            <p:nvSpPr>
              <p:cNvPr id="105" name="Freeform 160">
                <a:extLst>
                  <a:ext uri="{FF2B5EF4-FFF2-40B4-BE49-F238E27FC236}">
                    <a16:creationId xmlns:a16="http://schemas.microsoft.com/office/drawing/2014/main" id="{2A620F46-7749-4886-98C4-0B898EA04139}"/>
                  </a:ext>
                </a:extLst>
              </p:cNvPr>
              <p:cNvSpPr>
                <a:spLocks/>
              </p:cNvSpPr>
              <p:nvPr/>
            </p:nvSpPr>
            <p:spPr bwMode="auto">
              <a:xfrm>
                <a:off x="3986" y="864"/>
                <a:ext cx="337" cy="5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rgbClr val="000000"/>
                </a:solidFill>
                <a:round/>
                <a:headEnd/>
                <a:tailEnd/>
              </a:ln>
              <a:effectLst/>
            </p:spPr>
            <p:txBody>
              <a:bodyPr wrap="none" anchor="ctr"/>
              <a:lstStyle/>
              <a:p>
                <a:endParaRPr lang="en-US" dirty="0"/>
              </a:p>
            </p:txBody>
          </p:sp>
          <p:sp>
            <p:nvSpPr>
              <p:cNvPr id="106" name="Freeform 161">
                <a:extLst>
                  <a:ext uri="{FF2B5EF4-FFF2-40B4-BE49-F238E27FC236}">
                    <a16:creationId xmlns:a16="http://schemas.microsoft.com/office/drawing/2014/main" id="{1BCD72B4-0A25-474B-A82D-1FC69DFE1BC6}"/>
                  </a:ext>
                </a:extLst>
              </p:cNvPr>
              <p:cNvSpPr>
                <a:spLocks/>
              </p:cNvSpPr>
              <p:nvPr/>
            </p:nvSpPr>
            <p:spPr bwMode="auto">
              <a:xfrm>
                <a:off x="4660" y="872"/>
                <a:ext cx="338" cy="561"/>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rgbClr val="000000"/>
                </a:solidFill>
                <a:round/>
                <a:headEnd/>
                <a:tailEnd/>
              </a:ln>
              <a:effectLst/>
            </p:spPr>
            <p:txBody>
              <a:bodyPr wrap="none" anchor="ctr"/>
              <a:lstStyle/>
              <a:p>
                <a:endParaRPr lang="en-US" dirty="0"/>
              </a:p>
            </p:txBody>
          </p:sp>
          <p:sp>
            <p:nvSpPr>
              <p:cNvPr id="107" name="Freeform 162">
                <a:extLst>
                  <a:ext uri="{FF2B5EF4-FFF2-40B4-BE49-F238E27FC236}">
                    <a16:creationId xmlns:a16="http://schemas.microsoft.com/office/drawing/2014/main" id="{789296C3-895B-426F-9052-A069CB30D261}"/>
                  </a:ext>
                </a:extLst>
              </p:cNvPr>
              <p:cNvSpPr>
                <a:spLocks/>
              </p:cNvSpPr>
              <p:nvPr/>
            </p:nvSpPr>
            <p:spPr bwMode="auto">
              <a:xfrm rot="10800000">
                <a:off x="4323" y="1418"/>
                <a:ext cx="337" cy="561"/>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rgbClr val="000000"/>
                </a:solidFill>
                <a:round/>
                <a:headEnd/>
                <a:tailEnd/>
              </a:ln>
              <a:effectLst/>
            </p:spPr>
            <p:txBody>
              <a:bodyPr wrap="none" anchor="ctr"/>
              <a:lstStyle/>
              <a:p>
                <a:endParaRPr lang="en-US" dirty="0"/>
              </a:p>
            </p:txBody>
          </p:sp>
          <p:sp>
            <p:nvSpPr>
              <p:cNvPr id="108" name="Freeform 163">
                <a:extLst>
                  <a:ext uri="{FF2B5EF4-FFF2-40B4-BE49-F238E27FC236}">
                    <a16:creationId xmlns:a16="http://schemas.microsoft.com/office/drawing/2014/main" id="{D7F72272-08F6-42D7-A4D6-5B14AE253CAC}"/>
                  </a:ext>
                </a:extLst>
              </p:cNvPr>
              <p:cNvSpPr>
                <a:spLocks/>
              </p:cNvSpPr>
              <p:nvPr/>
            </p:nvSpPr>
            <p:spPr bwMode="auto">
              <a:xfrm rot="10800000">
                <a:off x="4998" y="1418"/>
                <a:ext cx="337" cy="561"/>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rgbClr val="000000"/>
                </a:solidFill>
                <a:round/>
                <a:headEnd/>
                <a:tailEnd/>
              </a:ln>
              <a:effectLst/>
            </p:spPr>
            <p:txBody>
              <a:bodyPr wrap="none" anchor="ctr"/>
              <a:lstStyle/>
              <a:p>
                <a:endParaRPr lang="en-US" dirty="0"/>
              </a:p>
            </p:txBody>
          </p:sp>
          <p:sp>
            <p:nvSpPr>
              <p:cNvPr id="109" name="Freeform 164">
                <a:extLst>
                  <a:ext uri="{FF2B5EF4-FFF2-40B4-BE49-F238E27FC236}">
                    <a16:creationId xmlns:a16="http://schemas.microsoft.com/office/drawing/2014/main" id="{E7461709-F5B0-4797-98F4-D04B751025DD}"/>
                  </a:ext>
                </a:extLst>
              </p:cNvPr>
              <p:cNvSpPr>
                <a:spLocks/>
              </p:cNvSpPr>
              <p:nvPr/>
            </p:nvSpPr>
            <p:spPr bwMode="auto">
              <a:xfrm rot="10800000">
                <a:off x="3649" y="1392"/>
                <a:ext cx="337" cy="561"/>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rgbClr val="000000"/>
                </a:solidFill>
                <a:round/>
                <a:headEnd/>
                <a:tailEnd/>
              </a:ln>
              <a:effectLst/>
            </p:spPr>
            <p:txBody>
              <a:bodyPr wrap="none" anchor="ctr"/>
              <a:lstStyle/>
              <a:p>
                <a:endParaRPr lang="en-US" dirty="0"/>
              </a:p>
            </p:txBody>
          </p:sp>
          <p:sp>
            <p:nvSpPr>
              <p:cNvPr id="110" name="Freeform 165">
                <a:extLst>
                  <a:ext uri="{FF2B5EF4-FFF2-40B4-BE49-F238E27FC236}">
                    <a16:creationId xmlns:a16="http://schemas.microsoft.com/office/drawing/2014/main" id="{E134ED9B-0159-40A9-A866-C6A3234576A0}"/>
                  </a:ext>
                </a:extLst>
              </p:cNvPr>
              <p:cNvSpPr>
                <a:spLocks/>
              </p:cNvSpPr>
              <p:nvPr/>
            </p:nvSpPr>
            <p:spPr bwMode="auto">
              <a:xfrm>
                <a:off x="3312" y="864"/>
                <a:ext cx="337" cy="5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rgbClr val="000000"/>
                </a:solidFill>
                <a:round/>
                <a:headEnd/>
                <a:tailEnd/>
              </a:ln>
              <a:effectLst/>
            </p:spPr>
            <p:txBody>
              <a:bodyPr wrap="none" anchor="ctr"/>
              <a:lstStyle/>
              <a:p>
                <a:endParaRPr lang="en-US" dirty="0"/>
              </a:p>
            </p:txBody>
          </p:sp>
        </p:grpSp>
        <p:grpSp>
          <p:nvGrpSpPr>
            <p:cNvPr id="84" name="Group 51">
              <a:extLst>
                <a:ext uri="{FF2B5EF4-FFF2-40B4-BE49-F238E27FC236}">
                  <a16:creationId xmlns:a16="http://schemas.microsoft.com/office/drawing/2014/main" id="{667188D1-B165-47DA-8060-C53591AF12AA}"/>
                </a:ext>
              </a:extLst>
            </p:cNvPr>
            <p:cNvGrpSpPr>
              <a:grpSpLocks/>
            </p:cNvGrpSpPr>
            <p:nvPr/>
          </p:nvGrpSpPr>
          <p:grpSpPr bwMode="auto">
            <a:xfrm>
              <a:off x="706438" y="4324350"/>
              <a:ext cx="2838450" cy="1449388"/>
              <a:chOff x="3312" y="864"/>
              <a:chExt cx="2023" cy="1115"/>
            </a:xfrm>
          </p:grpSpPr>
          <p:sp>
            <p:nvSpPr>
              <p:cNvPr id="99" name="Freeform 52">
                <a:extLst>
                  <a:ext uri="{FF2B5EF4-FFF2-40B4-BE49-F238E27FC236}">
                    <a16:creationId xmlns:a16="http://schemas.microsoft.com/office/drawing/2014/main" id="{6345573D-996C-4FA7-B0A2-268F25C476F8}"/>
                  </a:ext>
                </a:extLst>
              </p:cNvPr>
              <p:cNvSpPr>
                <a:spLocks/>
              </p:cNvSpPr>
              <p:nvPr/>
            </p:nvSpPr>
            <p:spPr bwMode="auto">
              <a:xfrm>
                <a:off x="3986" y="864"/>
                <a:ext cx="337" cy="5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100" name="Freeform 53">
                <a:extLst>
                  <a:ext uri="{FF2B5EF4-FFF2-40B4-BE49-F238E27FC236}">
                    <a16:creationId xmlns:a16="http://schemas.microsoft.com/office/drawing/2014/main" id="{88AEB8DD-46EA-49D7-AB59-49DCE628A42C}"/>
                  </a:ext>
                </a:extLst>
              </p:cNvPr>
              <p:cNvSpPr>
                <a:spLocks/>
              </p:cNvSpPr>
              <p:nvPr/>
            </p:nvSpPr>
            <p:spPr bwMode="auto">
              <a:xfrm>
                <a:off x="4660" y="872"/>
                <a:ext cx="338" cy="561"/>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101" name="Freeform 54">
                <a:extLst>
                  <a:ext uri="{FF2B5EF4-FFF2-40B4-BE49-F238E27FC236}">
                    <a16:creationId xmlns:a16="http://schemas.microsoft.com/office/drawing/2014/main" id="{A2FF76D7-45A0-4795-BF13-C236635F7CD3}"/>
                  </a:ext>
                </a:extLst>
              </p:cNvPr>
              <p:cNvSpPr>
                <a:spLocks/>
              </p:cNvSpPr>
              <p:nvPr/>
            </p:nvSpPr>
            <p:spPr bwMode="auto">
              <a:xfrm rot="10800000">
                <a:off x="4323" y="1418"/>
                <a:ext cx="337" cy="561"/>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102" name="Freeform 55">
                <a:extLst>
                  <a:ext uri="{FF2B5EF4-FFF2-40B4-BE49-F238E27FC236}">
                    <a16:creationId xmlns:a16="http://schemas.microsoft.com/office/drawing/2014/main" id="{0F17F527-581A-48F2-9EC3-4C5073C03FBB}"/>
                  </a:ext>
                </a:extLst>
              </p:cNvPr>
              <p:cNvSpPr>
                <a:spLocks/>
              </p:cNvSpPr>
              <p:nvPr/>
            </p:nvSpPr>
            <p:spPr bwMode="auto">
              <a:xfrm rot="10800000">
                <a:off x="4998" y="1418"/>
                <a:ext cx="337" cy="561"/>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103" name="Freeform 56">
                <a:extLst>
                  <a:ext uri="{FF2B5EF4-FFF2-40B4-BE49-F238E27FC236}">
                    <a16:creationId xmlns:a16="http://schemas.microsoft.com/office/drawing/2014/main" id="{760EE213-9A15-49AE-BDED-4F9B84BF7BB0}"/>
                  </a:ext>
                </a:extLst>
              </p:cNvPr>
              <p:cNvSpPr>
                <a:spLocks/>
              </p:cNvSpPr>
              <p:nvPr/>
            </p:nvSpPr>
            <p:spPr bwMode="auto">
              <a:xfrm rot="10800000">
                <a:off x="3649" y="1392"/>
                <a:ext cx="337" cy="561"/>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sp>
            <p:nvSpPr>
              <p:cNvPr id="104" name="Freeform 57">
                <a:extLst>
                  <a:ext uri="{FF2B5EF4-FFF2-40B4-BE49-F238E27FC236}">
                    <a16:creationId xmlns:a16="http://schemas.microsoft.com/office/drawing/2014/main" id="{B1AA0E10-5F36-4D1E-A161-7ED33757584F}"/>
                  </a:ext>
                </a:extLst>
              </p:cNvPr>
              <p:cNvSpPr>
                <a:spLocks/>
              </p:cNvSpPr>
              <p:nvPr/>
            </p:nvSpPr>
            <p:spPr bwMode="auto">
              <a:xfrm>
                <a:off x="3312" y="864"/>
                <a:ext cx="337" cy="562"/>
              </a:xfrm>
              <a:custGeom>
                <a:avLst/>
                <a:gdLst/>
                <a:ahLst/>
                <a:cxnLst>
                  <a:cxn ang="0">
                    <a:pos x="0" y="576"/>
                  </a:cxn>
                  <a:cxn ang="0">
                    <a:pos x="192" y="0"/>
                  </a:cxn>
                  <a:cxn ang="0">
                    <a:pos x="384" y="576"/>
                  </a:cxn>
                </a:cxnLst>
                <a:rect l="0" t="0" r="r" b="b"/>
                <a:pathLst>
                  <a:path w="384" h="576">
                    <a:moveTo>
                      <a:pt x="0" y="576"/>
                    </a:moveTo>
                    <a:cubicBezTo>
                      <a:pt x="64" y="288"/>
                      <a:pt x="128" y="0"/>
                      <a:pt x="192" y="0"/>
                    </a:cubicBezTo>
                    <a:cubicBezTo>
                      <a:pt x="256" y="0"/>
                      <a:pt x="320" y="288"/>
                      <a:pt x="384" y="576"/>
                    </a:cubicBezTo>
                  </a:path>
                </a:pathLst>
              </a:custGeom>
              <a:noFill/>
              <a:ln w="28575">
                <a:solidFill>
                  <a:schemeClr val="tx1"/>
                </a:solidFill>
                <a:round/>
                <a:headEnd/>
                <a:tailEnd/>
              </a:ln>
              <a:effectLst/>
            </p:spPr>
            <p:txBody>
              <a:bodyPr wrap="none" anchor="ctr"/>
              <a:lstStyle/>
              <a:p>
                <a:endParaRPr lang="en-US" dirty="0"/>
              </a:p>
            </p:txBody>
          </p:sp>
        </p:grpSp>
        <p:sp>
          <p:nvSpPr>
            <p:cNvPr id="85" name="Rectangle 96">
              <a:extLst>
                <a:ext uri="{FF2B5EF4-FFF2-40B4-BE49-F238E27FC236}">
                  <a16:creationId xmlns:a16="http://schemas.microsoft.com/office/drawing/2014/main" id="{A7BD31FC-F077-421A-A56D-EECCAD1A4157}"/>
                </a:ext>
              </a:extLst>
            </p:cNvPr>
            <p:cNvSpPr>
              <a:spLocks noChangeArrowheads="1"/>
            </p:cNvSpPr>
            <p:nvPr/>
          </p:nvSpPr>
          <p:spPr bwMode="auto">
            <a:xfrm>
              <a:off x="685800" y="5010150"/>
              <a:ext cx="58738"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86" name="Rectangle 98">
              <a:extLst>
                <a:ext uri="{FF2B5EF4-FFF2-40B4-BE49-F238E27FC236}">
                  <a16:creationId xmlns:a16="http://schemas.microsoft.com/office/drawing/2014/main" id="{E1C715A9-B5BA-498F-82A8-12208C72155D}"/>
                </a:ext>
              </a:extLst>
            </p:cNvPr>
            <p:cNvSpPr>
              <a:spLocks noChangeArrowheads="1"/>
            </p:cNvSpPr>
            <p:nvPr/>
          </p:nvSpPr>
          <p:spPr bwMode="auto">
            <a:xfrm>
              <a:off x="1389063" y="5697538"/>
              <a:ext cx="58737"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87" name="Line 99">
              <a:extLst>
                <a:ext uri="{FF2B5EF4-FFF2-40B4-BE49-F238E27FC236}">
                  <a16:creationId xmlns:a16="http://schemas.microsoft.com/office/drawing/2014/main" id="{14FB12B7-4690-4B18-B5D2-D4FB77012DCD}"/>
                </a:ext>
              </a:extLst>
            </p:cNvPr>
            <p:cNvSpPr>
              <a:spLocks noChangeShapeType="1"/>
            </p:cNvSpPr>
            <p:nvPr/>
          </p:nvSpPr>
          <p:spPr bwMode="auto">
            <a:xfrm>
              <a:off x="706438" y="5073650"/>
              <a:ext cx="674687" cy="623888"/>
            </a:xfrm>
            <a:prstGeom prst="line">
              <a:avLst/>
            </a:prstGeom>
            <a:noFill/>
            <a:ln w="28575">
              <a:solidFill>
                <a:srgbClr val="F82E1E"/>
              </a:solidFill>
              <a:prstDash val="dash"/>
              <a:round/>
              <a:headEnd type="none" w="sm" len="sm"/>
              <a:tailEnd type="none" w="sm" len="sm"/>
            </a:ln>
            <a:effectLst/>
          </p:spPr>
          <p:txBody>
            <a:bodyPr wrap="none" anchor="ctr"/>
            <a:lstStyle/>
            <a:p>
              <a:endParaRPr lang="en-US" dirty="0"/>
            </a:p>
          </p:txBody>
        </p:sp>
        <p:sp>
          <p:nvSpPr>
            <p:cNvPr id="88" name="Rectangle 100">
              <a:extLst>
                <a:ext uri="{FF2B5EF4-FFF2-40B4-BE49-F238E27FC236}">
                  <a16:creationId xmlns:a16="http://schemas.microsoft.com/office/drawing/2014/main" id="{D6CF2F36-8D28-4C6E-BD18-44DCAF171F27}"/>
                </a:ext>
              </a:extLst>
            </p:cNvPr>
            <p:cNvSpPr>
              <a:spLocks noChangeArrowheads="1"/>
            </p:cNvSpPr>
            <p:nvPr/>
          </p:nvSpPr>
          <p:spPr bwMode="auto">
            <a:xfrm>
              <a:off x="2092325" y="4995863"/>
              <a:ext cx="58738"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89" name="Rectangle 101">
              <a:extLst>
                <a:ext uri="{FF2B5EF4-FFF2-40B4-BE49-F238E27FC236}">
                  <a16:creationId xmlns:a16="http://schemas.microsoft.com/office/drawing/2014/main" id="{56B8B9D3-1842-4260-9A19-70089EB68F12}"/>
                </a:ext>
              </a:extLst>
            </p:cNvPr>
            <p:cNvSpPr>
              <a:spLocks noChangeArrowheads="1"/>
            </p:cNvSpPr>
            <p:nvPr/>
          </p:nvSpPr>
          <p:spPr bwMode="auto">
            <a:xfrm>
              <a:off x="2809875" y="4306888"/>
              <a:ext cx="58738" cy="61912"/>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90" name="Line 102">
              <a:extLst>
                <a:ext uri="{FF2B5EF4-FFF2-40B4-BE49-F238E27FC236}">
                  <a16:creationId xmlns:a16="http://schemas.microsoft.com/office/drawing/2014/main" id="{EAEB9536-EB7A-4C6C-BB8E-2D5A278C5083}"/>
                </a:ext>
              </a:extLst>
            </p:cNvPr>
            <p:cNvSpPr>
              <a:spLocks noChangeShapeType="1"/>
            </p:cNvSpPr>
            <p:nvPr/>
          </p:nvSpPr>
          <p:spPr bwMode="auto">
            <a:xfrm flipV="1">
              <a:off x="1447800" y="4324350"/>
              <a:ext cx="1346200" cy="1373188"/>
            </a:xfrm>
            <a:prstGeom prst="line">
              <a:avLst/>
            </a:prstGeom>
            <a:noFill/>
            <a:ln w="28575">
              <a:solidFill>
                <a:srgbClr val="F82E1E"/>
              </a:solidFill>
              <a:prstDash val="dash"/>
              <a:round/>
              <a:headEnd type="none" w="sm" len="sm"/>
              <a:tailEnd type="none" w="sm" len="sm"/>
            </a:ln>
            <a:effectLst/>
          </p:spPr>
          <p:txBody>
            <a:bodyPr wrap="none" anchor="ctr"/>
            <a:lstStyle/>
            <a:p>
              <a:endParaRPr lang="en-US" dirty="0"/>
            </a:p>
          </p:txBody>
        </p:sp>
        <p:sp>
          <p:nvSpPr>
            <p:cNvPr id="91" name="Rectangle 103">
              <a:extLst>
                <a:ext uri="{FF2B5EF4-FFF2-40B4-BE49-F238E27FC236}">
                  <a16:creationId xmlns:a16="http://schemas.microsoft.com/office/drawing/2014/main" id="{A2C31B3A-50C6-4097-B1C3-40DDB33601AD}"/>
                </a:ext>
              </a:extLst>
            </p:cNvPr>
            <p:cNvSpPr>
              <a:spLocks noChangeArrowheads="1"/>
            </p:cNvSpPr>
            <p:nvPr/>
          </p:nvSpPr>
          <p:spPr bwMode="auto">
            <a:xfrm>
              <a:off x="3513138" y="5010150"/>
              <a:ext cx="58737" cy="61913"/>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92" name="Line 104">
              <a:extLst>
                <a:ext uri="{FF2B5EF4-FFF2-40B4-BE49-F238E27FC236}">
                  <a16:creationId xmlns:a16="http://schemas.microsoft.com/office/drawing/2014/main" id="{C78D953D-22F1-43D5-A595-B487307601C1}"/>
                </a:ext>
              </a:extLst>
            </p:cNvPr>
            <p:cNvSpPr>
              <a:spLocks noChangeShapeType="1"/>
            </p:cNvSpPr>
            <p:nvPr/>
          </p:nvSpPr>
          <p:spPr bwMode="auto">
            <a:xfrm>
              <a:off x="2862263" y="4324350"/>
              <a:ext cx="1346200" cy="1435100"/>
            </a:xfrm>
            <a:prstGeom prst="line">
              <a:avLst/>
            </a:prstGeom>
            <a:noFill/>
            <a:ln w="28575">
              <a:solidFill>
                <a:srgbClr val="F82E1E"/>
              </a:solidFill>
              <a:prstDash val="dash"/>
              <a:round/>
              <a:headEnd type="none" w="sm" len="sm"/>
              <a:tailEnd type="none" w="sm" len="sm"/>
            </a:ln>
            <a:effectLst/>
          </p:spPr>
          <p:txBody>
            <a:bodyPr wrap="none" anchor="ctr"/>
            <a:lstStyle/>
            <a:p>
              <a:endParaRPr lang="en-US" dirty="0"/>
            </a:p>
          </p:txBody>
        </p:sp>
        <p:sp>
          <p:nvSpPr>
            <p:cNvPr id="93" name="Rectangle 167">
              <a:extLst>
                <a:ext uri="{FF2B5EF4-FFF2-40B4-BE49-F238E27FC236}">
                  <a16:creationId xmlns:a16="http://schemas.microsoft.com/office/drawing/2014/main" id="{F39EE3BF-A7FD-4CF9-8910-3BD3F0BBCAF8}"/>
                </a:ext>
              </a:extLst>
            </p:cNvPr>
            <p:cNvSpPr>
              <a:spLocks noChangeArrowheads="1"/>
            </p:cNvSpPr>
            <p:nvPr/>
          </p:nvSpPr>
          <p:spPr bwMode="auto">
            <a:xfrm>
              <a:off x="4217988" y="5715000"/>
              <a:ext cx="58737"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94" name="Rectangle 169">
              <a:extLst>
                <a:ext uri="{FF2B5EF4-FFF2-40B4-BE49-F238E27FC236}">
                  <a16:creationId xmlns:a16="http://schemas.microsoft.com/office/drawing/2014/main" id="{C40B6EFB-CDED-45B4-ACDF-845EDD506934}"/>
                </a:ext>
              </a:extLst>
            </p:cNvPr>
            <p:cNvSpPr>
              <a:spLocks noChangeArrowheads="1"/>
            </p:cNvSpPr>
            <p:nvPr/>
          </p:nvSpPr>
          <p:spPr bwMode="auto">
            <a:xfrm>
              <a:off x="4921250" y="5013325"/>
              <a:ext cx="58738"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95" name="Rectangle 170">
              <a:extLst>
                <a:ext uri="{FF2B5EF4-FFF2-40B4-BE49-F238E27FC236}">
                  <a16:creationId xmlns:a16="http://schemas.microsoft.com/office/drawing/2014/main" id="{994078BD-E8CF-4852-8B11-E20F044AF773}"/>
                </a:ext>
              </a:extLst>
            </p:cNvPr>
            <p:cNvSpPr>
              <a:spLocks noChangeArrowheads="1"/>
            </p:cNvSpPr>
            <p:nvPr/>
          </p:nvSpPr>
          <p:spPr bwMode="auto">
            <a:xfrm>
              <a:off x="5638800" y="4324350"/>
              <a:ext cx="58738"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96" name="Line 171">
              <a:extLst>
                <a:ext uri="{FF2B5EF4-FFF2-40B4-BE49-F238E27FC236}">
                  <a16:creationId xmlns:a16="http://schemas.microsoft.com/office/drawing/2014/main" id="{9BAFD8E5-AA40-43D3-ACFE-D7FDD34786F9}"/>
                </a:ext>
              </a:extLst>
            </p:cNvPr>
            <p:cNvSpPr>
              <a:spLocks noChangeShapeType="1"/>
            </p:cNvSpPr>
            <p:nvPr/>
          </p:nvSpPr>
          <p:spPr bwMode="auto">
            <a:xfrm flipV="1">
              <a:off x="4276725" y="4340225"/>
              <a:ext cx="1346200" cy="1419225"/>
            </a:xfrm>
            <a:prstGeom prst="line">
              <a:avLst/>
            </a:prstGeom>
            <a:noFill/>
            <a:ln w="28575">
              <a:solidFill>
                <a:srgbClr val="F82E1E"/>
              </a:solidFill>
              <a:prstDash val="dash"/>
              <a:round/>
              <a:headEnd type="none" w="sm" len="sm"/>
              <a:tailEnd type="none" w="sm" len="sm"/>
            </a:ln>
            <a:effectLst/>
          </p:spPr>
          <p:txBody>
            <a:bodyPr wrap="none" anchor="ctr"/>
            <a:lstStyle/>
            <a:p>
              <a:endParaRPr lang="en-US" dirty="0"/>
            </a:p>
          </p:txBody>
        </p:sp>
        <p:sp>
          <p:nvSpPr>
            <p:cNvPr id="97" name="Rectangle 172">
              <a:extLst>
                <a:ext uri="{FF2B5EF4-FFF2-40B4-BE49-F238E27FC236}">
                  <a16:creationId xmlns:a16="http://schemas.microsoft.com/office/drawing/2014/main" id="{A590E4D5-48FF-4F1E-9034-6A4707EF1314}"/>
                </a:ext>
              </a:extLst>
            </p:cNvPr>
            <p:cNvSpPr>
              <a:spLocks noChangeArrowheads="1"/>
            </p:cNvSpPr>
            <p:nvPr/>
          </p:nvSpPr>
          <p:spPr bwMode="auto">
            <a:xfrm>
              <a:off x="6342063" y="5027613"/>
              <a:ext cx="58737" cy="60325"/>
            </a:xfrm>
            <a:prstGeom prst="rect">
              <a:avLst/>
            </a:prstGeom>
            <a:solidFill>
              <a:srgbClr val="F82E1E"/>
            </a:solidFill>
            <a:ln w="9525">
              <a:solidFill>
                <a:srgbClr val="F82E1E"/>
              </a:solidFill>
              <a:miter lim="800000"/>
              <a:headEnd/>
              <a:tailEnd/>
            </a:ln>
            <a:effectLst/>
          </p:spPr>
          <p:txBody>
            <a:bodyPr wrap="none" anchor="ctr"/>
            <a:lstStyle/>
            <a:p>
              <a:endParaRPr lang="en-US" dirty="0"/>
            </a:p>
          </p:txBody>
        </p:sp>
        <p:sp>
          <p:nvSpPr>
            <p:cNvPr id="98" name="Line 173">
              <a:extLst>
                <a:ext uri="{FF2B5EF4-FFF2-40B4-BE49-F238E27FC236}">
                  <a16:creationId xmlns:a16="http://schemas.microsoft.com/office/drawing/2014/main" id="{65856FFF-5D07-405B-ABB4-B16AEFAB45ED}"/>
                </a:ext>
              </a:extLst>
            </p:cNvPr>
            <p:cNvSpPr>
              <a:spLocks noChangeShapeType="1"/>
            </p:cNvSpPr>
            <p:nvPr/>
          </p:nvSpPr>
          <p:spPr bwMode="auto">
            <a:xfrm>
              <a:off x="5691188" y="4340225"/>
              <a:ext cx="673100" cy="687388"/>
            </a:xfrm>
            <a:prstGeom prst="line">
              <a:avLst/>
            </a:prstGeom>
            <a:noFill/>
            <a:ln w="28575">
              <a:solidFill>
                <a:srgbClr val="F82E1E"/>
              </a:solidFill>
              <a:prstDash val="dash"/>
              <a:round/>
              <a:headEnd type="none" w="sm" len="sm"/>
              <a:tailEnd type="none" w="sm" len="sm"/>
            </a:ln>
            <a:effectLst/>
          </p:spPr>
          <p:txBody>
            <a:bodyPr wrap="none" anchor="ctr"/>
            <a:lstStyle/>
            <a:p>
              <a:endParaRPr lang="en-US" dirty="0"/>
            </a:p>
          </p:txBody>
        </p:sp>
      </p:grpSp>
      <p:sp>
        <p:nvSpPr>
          <p:cNvPr id="111" name="Title 6">
            <a:extLst>
              <a:ext uri="{FF2B5EF4-FFF2-40B4-BE49-F238E27FC236}">
                <a16:creationId xmlns:a16="http://schemas.microsoft.com/office/drawing/2014/main" id="{1869DCF7-829F-49A8-97FC-E820C38EFAE1}"/>
              </a:ext>
            </a:extLst>
          </p:cNvPr>
          <p:cNvSpPr txBox="1">
            <a:spLocks/>
          </p:cNvSpPr>
          <p:nvPr/>
        </p:nvSpPr>
        <p:spPr>
          <a:xfrm>
            <a:off x="6306335" y="1088861"/>
            <a:ext cx="2610835" cy="808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Calibri" panose="020F0502020204030204" pitchFamily="34" charset="0"/>
                <a:ea typeface="+mj-ea"/>
                <a:cs typeface="Calibri" panose="020F0502020204030204" pitchFamily="34" charset="0"/>
              </a:defRPr>
            </a:lvl1pPr>
          </a:lstStyle>
          <a:p>
            <a:r>
              <a:rPr lang="en-US" sz="2400" dirty="0"/>
              <a:t>Nyquist Theorem</a:t>
            </a:r>
          </a:p>
        </p:txBody>
      </p:sp>
      <p:sp>
        <p:nvSpPr>
          <p:cNvPr id="112" name="Rectangle 4">
            <a:extLst>
              <a:ext uri="{FF2B5EF4-FFF2-40B4-BE49-F238E27FC236}">
                <a16:creationId xmlns:a16="http://schemas.microsoft.com/office/drawing/2014/main" id="{F83C1839-87D3-493B-BC65-3DA9A2D634F7}"/>
              </a:ext>
            </a:extLst>
          </p:cNvPr>
          <p:cNvSpPr txBox="1">
            <a:spLocks noChangeArrowheads="1"/>
          </p:cNvSpPr>
          <p:nvPr/>
        </p:nvSpPr>
        <p:spPr>
          <a:xfrm>
            <a:off x="5801726" y="3245238"/>
            <a:ext cx="6079855" cy="200171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You must sample at </a:t>
            </a:r>
            <a:r>
              <a:rPr lang="en-US" b="1" dirty="0"/>
              <a:t>greater</a:t>
            </a:r>
            <a:r>
              <a:rPr lang="en-US" dirty="0"/>
              <a:t> than </a:t>
            </a:r>
            <a:r>
              <a:rPr lang="en-US" b="1" dirty="0"/>
              <a:t>2 times </a:t>
            </a:r>
            <a:r>
              <a:rPr lang="en-US" dirty="0"/>
              <a:t>the </a:t>
            </a:r>
            <a:r>
              <a:rPr lang="en-US" b="1" dirty="0"/>
              <a:t>maximum</a:t>
            </a:r>
            <a:r>
              <a:rPr lang="en-US" dirty="0"/>
              <a:t> frequency component of your signal to accurately represent the FREQUENCY of your signal.</a:t>
            </a:r>
          </a:p>
          <a:p>
            <a:endParaRPr lang="en-US" dirty="0"/>
          </a:p>
          <a:p>
            <a:r>
              <a:rPr lang="en-US" b="1" dirty="0"/>
              <a:t>NOTE</a:t>
            </a:r>
            <a:r>
              <a:rPr lang="en-US" dirty="0"/>
              <a:t>: You must sample between 5–10 times greater than the maximum frequency component of your signal to accurately represent the SHAPE of your signal.</a:t>
            </a:r>
          </a:p>
          <a:p>
            <a:endParaRPr lang="en-US" dirty="0"/>
          </a:p>
        </p:txBody>
      </p:sp>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807F7A16-F7D8-4312-90A4-D755B9B8D452}"/>
                  </a:ext>
                </a:extLst>
              </p:cNvPr>
              <p:cNvSpPr txBox="1"/>
              <p:nvPr/>
            </p:nvSpPr>
            <p:spPr>
              <a:xfrm>
                <a:off x="6535306" y="2044196"/>
                <a:ext cx="215289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baseline="-25000" smtClean="0">
                          <a:latin typeface="Cambria Math" panose="02040503050406030204" pitchFamily="18" charset="0"/>
                        </a:rPr>
                        <m:t>𝑠</m:t>
                      </m:r>
                      <m:r>
                        <a:rPr lang="en-US" altLang="zh-TW" sz="2800" b="0" i="1" smtClean="0">
                          <a:latin typeface="Cambria Math" panose="02040503050406030204" pitchFamily="18" charset="0"/>
                          <a:ea typeface="Cambria Math" panose="02040503050406030204" pitchFamily="18" charset="0"/>
                        </a:rPr>
                        <m:t>≥2</m:t>
                      </m:r>
                      <m:r>
                        <a:rPr lang="en-US" altLang="zh-TW" sz="2800" b="0" i="1" smtClean="0">
                          <a:latin typeface="Cambria Math" panose="02040503050406030204" pitchFamily="18" charset="0"/>
                          <a:ea typeface="Cambria Math" panose="02040503050406030204" pitchFamily="18" charset="0"/>
                        </a:rPr>
                        <m:t>𝑓h</m:t>
                      </m:r>
                    </m:oMath>
                  </m:oMathPara>
                </a14:m>
                <a:endParaRPr lang="zh-TW" altLang="en-US" sz="2800" baseline="-25000" dirty="0"/>
              </a:p>
            </p:txBody>
          </p:sp>
        </mc:Choice>
        <mc:Fallback xmlns="">
          <p:sp>
            <p:nvSpPr>
              <p:cNvPr id="113" name="文字方塊 112">
                <a:extLst>
                  <a:ext uri="{FF2B5EF4-FFF2-40B4-BE49-F238E27FC236}">
                    <a16:creationId xmlns:a16="http://schemas.microsoft.com/office/drawing/2014/main" id="{807F7A16-F7D8-4312-90A4-D755B9B8D452}"/>
                  </a:ext>
                </a:extLst>
              </p:cNvPr>
              <p:cNvSpPr txBox="1">
                <a:spLocks noRot="1" noChangeAspect="1" noMove="1" noResize="1" noEditPoints="1" noAdjustHandles="1" noChangeArrowheads="1" noChangeShapeType="1" noTextEdit="1"/>
              </p:cNvSpPr>
              <p:nvPr/>
            </p:nvSpPr>
            <p:spPr>
              <a:xfrm>
                <a:off x="6535306" y="2044196"/>
                <a:ext cx="2152891" cy="420949"/>
              </a:xfrm>
              <a:prstGeom prst="rect">
                <a:avLst/>
              </a:prstGeom>
              <a:blipFill>
                <a:blip r:embed="rId3"/>
                <a:stretch>
                  <a:fillRect b="-144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18038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3F0D808-241C-44E3-92F0-E1A6E0C8985F}"/>
              </a:ext>
            </a:extLst>
          </p:cNvPr>
          <p:cNvSpPr>
            <a:spLocks noGrp="1"/>
          </p:cNvSpPr>
          <p:nvPr>
            <p:ph type="title"/>
          </p:nvPr>
        </p:nvSpPr>
        <p:spPr>
          <a:xfrm>
            <a:off x="296661" y="136525"/>
            <a:ext cx="5968094" cy="824483"/>
          </a:xfrm>
        </p:spPr>
        <p:txBody>
          <a:bodyPr>
            <a:normAutofit fontScale="90000"/>
          </a:bodyPr>
          <a:lstStyle/>
          <a:p>
            <a:r>
              <a:rPr lang="en-US" altLang="zh-TW" dirty="0"/>
              <a:t>How to choose your DAQ?</a:t>
            </a:r>
            <a:endParaRPr lang="zh-TW" altLang="en-US" dirty="0"/>
          </a:p>
        </p:txBody>
      </p:sp>
      <p:grpSp>
        <p:nvGrpSpPr>
          <p:cNvPr id="5" name="Group 84" descr="loc_resolution example.bmp">
            <a:extLst>
              <a:ext uri="{FF2B5EF4-FFF2-40B4-BE49-F238E27FC236}">
                <a16:creationId xmlns:a16="http://schemas.microsoft.com/office/drawing/2014/main" id="{C727DA8F-F424-4679-8E00-4B3F9AFC0874}"/>
              </a:ext>
            </a:extLst>
          </p:cNvPr>
          <p:cNvGrpSpPr/>
          <p:nvPr/>
        </p:nvGrpSpPr>
        <p:grpSpPr>
          <a:xfrm>
            <a:off x="2308260" y="3143257"/>
            <a:ext cx="6465638" cy="3126740"/>
            <a:chOff x="838200" y="2590800"/>
            <a:chExt cx="7162800" cy="3505200"/>
          </a:xfrm>
        </p:grpSpPr>
        <p:sp>
          <p:nvSpPr>
            <p:cNvPr id="6" name="Rectangle 5">
              <a:extLst>
                <a:ext uri="{FF2B5EF4-FFF2-40B4-BE49-F238E27FC236}">
                  <a16:creationId xmlns:a16="http://schemas.microsoft.com/office/drawing/2014/main" id="{5B395B55-25C3-4D91-9DC5-D5C274A57120}"/>
                </a:ext>
              </a:extLst>
            </p:cNvPr>
            <p:cNvSpPr>
              <a:spLocks noChangeArrowheads="1"/>
            </p:cNvSpPr>
            <p:nvPr/>
          </p:nvSpPr>
          <p:spPr bwMode="auto">
            <a:xfrm>
              <a:off x="838200" y="2763139"/>
              <a:ext cx="6904185" cy="3332861"/>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7" name="Rectangle 6">
              <a:extLst>
                <a:ext uri="{FF2B5EF4-FFF2-40B4-BE49-F238E27FC236}">
                  <a16:creationId xmlns:a16="http://schemas.microsoft.com/office/drawing/2014/main" id="{58A1B56C-025B-4B4D-9BAD-AA281D97FDAB}"/>
                </a:ext>
              </a:extLst>
            </p:cNvPr>
            <p:cNvSpPr>
              <a:spLocks noChangeArrowheads="1"/>
            </p:cNvSpPr>
            <p:nvPr/>
          </p:nvSpPr>
          <p:spPr bwMode="auto">
            <a:xfrm>
              <a:off x="2484994" y="3217355"/>
              <a:ext cx="4902004" cy="2316353"/>
            </a:xfrm>
            <a:prstGeom prst="rect">
              <a:avLst/>
            </a:prstGeom>
            <a:noFill/>
            <a:ln w="12700">
              <a:solidFill>
                <a:schemeClr val="tx2"/>
              </a:solidFill>
              <a:miter lim="800000"/>
              <a:headEnd/>
              <a:tailEnd/>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grpSp>
          <p:nvGrpSpPr>
            <p:cNvPr id="8" name="Group 83">
              <a:extLst>
                <a:ext uri="{FF2B5EF4-FFF2-40B4-BE49-F238E27FC236}">
                  <a16:creationId xmlns:a16="http://schemas.microsoft.com/office/drawing/2014/main" id="{8A6A8E7F-6EDD-4B51-9322-F1B01FF9A4D9}"/>
                </a:ext>
              </a:extLst>
            </p:cNvPr>
            <p:cNvGrpSpPr>
              <a:grpSpLocks/>
            </p:cNvGrpSpPr>
            <p:nvPr/>
          </p:nvGrpSpPr>
          <p:grpSpPr bwMode="auto">
            <a:xfrm>
              <a:off x="2488332" y="3432046"/>
              <a:ext cx="4908679" cy="2111882"/>
              <a:chOff x="1552" y="1780"/>
              <a:chExt cx="3374" cy="1697"/>
            </a:xfrm>
          </p:grpSpPr>
          <p:sp>
            <p:nvSpPr>
              <p:cNvPr id="80" name="Freeform 7">
                <a:extLst>
                  <a:ext uri="{FF2B5EF4-FFF2-40B4-BE49-F238E27FC236}">
                    <a16:creationId xmlns:a16="http://schemas.microsoft.com/office/drawing/2014/main" id="{D85D8C0D-D489-4163-AFD8-48389562A5B9}"/>
                  </a:ext>
                </a:extLst>
              </p:cNvPr>
              <p:cNvSpPr>
                <a:spLocks/>
              </p:cNvSpPr>
              <p:nvPr/>
            </p:nvSpPr>
            <p:spPr bwMode="auto">
              <a:xfrm>
                <a:off x="1552" y="1780"/>
                <a:ext cx="839" cy="848"/>
              </a:xfrm>
              <a:custGeom>
                <a:avLst/>
                <a:gdLst/>
                <a:ahLst/>
                <a:cxnLst>
                  <a:cxn ang="0">
                    <a:pos x="830" y="0"/>
                  </a:cxn>
                  <a:cxn ang="0">
                    <a:pos x="810" y="2"/>
                  </a:cxn>
                  <a:cxn ang="0">
                    <a:pos x="791" y="9"/>
                  </a:cxn>
                  <a:cxn ang="0">
                    <a:pos x="771" y="15"/>
                  </a:cxn>
                  <a:cxn ang="0">
                    <a:pos x="751" y="19"/>
                  </a:cxn>
                  <a:cxn ang="0">
                    <a:pos x="732" y="21"/>
                  </a:cxn>
                  <a:cxn ang="0">
                    <a:pos x="712" y="29"/>
                  </a:cxn>
                  <a:cxn ang="0">
                    <a:pos x="692" y="34"/>
                  </a:cxn>
                  <a:cxn ang="0">
                    <a:pos x="673" y="44"/>
                  </a:cxn>
                  <a:cxn ang="0">
                    <a:pos x="653" y="51"/>
                  </a:cxn>
                  <a:cxn ang="0">
                    <a:pos x="633" y="58"/>
                  </a:cxn>
                  <a:cxn ang="0">
                    <a:pos x="614" y="65"/>
                  </a:cxn>
                  <a:cxn ang="0">
                    <a:pos x="594" y="75"/>
                  </a:cxn>
                  <a:cxn ang="0">
                    <a:pos x="578" y="88"/>
                  </a:cxn>
                  <a:cxn ang="0">
                    <a:pos x="563" y="98"/>
                  </a:cxn>
                  <a:cxn ang="0">
                    <a:pos x="545" y="107"/>
                  </a:cxn>
                  <a:cxn ang="0">
                    <a:pos x="525" y="119"/>
                  </a:cxn>
                  <a:cxn ang="0">
                    <a:pos x="506" y="132"/>
                  </a:cxn>
                  <a:cxn ang="0">
                    <a:pos x="489" y="147"/>
                  </a:cxn>
                  <a:cxn ang="0">
                    <a:pos x="474" y="156"/>
                  </a:cxn>
                  <a:cxn ang="0">
                    <a:pos x="457" y="168"/>
                  </a:cxn>
                  <a:cxn ang="0">
                    <a:pos x="441" y="183"/>
                  </a:cxn>
                  <a:cxn ang="0">
                    <a:pos x="425" y="196"/>
                  </a:cxn>
                  <a:cxn ang="0">
                    <a:pos x="412" y="211"/>
                  </a:cxn>
                  <a:cxn ang="0">
                    <a:pos x="396" y="225"/>
                  </a:cxn>
                  <a:cxn ang="0">
                    <a:pos x="381" y="240"/>
                  </a:cxn>
                  <a:cxn ang="0">
                    <a:pos x="366" y="255"/>
                  </a:cxn>
                  <a:cxn ang="0">
                    <a:pos x="356" y="270"/>
                  </a:cxn>
                  <a:cxn ang="0">
                    <a:pos x="342" y="284"/>
                  </a:cxn>
                  <a:cxn ang="0">
                    <a:pos x="327" y="299"/>
                  </a:cxn>
                  <a:cxn ang="0">
                    <a:pos x="314" y="313"/>
                  </a:cxn>
                  <a:cxn ang="0">
                    <a:pos x="300" y="329"/>
                  </a:cxn>
                  <a:cxn ang="0">
                    <a:pos x="284" y="345"/>
                  </a:cxn>
                  <a:cxn ang="0">
                    <a:pos x="274" y="358"/>
                  </a:cxn>
                  <a:cxn ang="0">
                    <a:pos x="260" y="374"/>
                  </a:cxn>
                  <a:cxn ang="0">
                    <a:pos x="245" y="388"/>
                  </a:cxn>
                  <a:cxn ang="0">
                    <a:pos x="241" y="397"/>
                  </a:cxn>
                  <a:cxn ang="0">
                    <a:pos x="225" y="414"/>
                  </a:cxn>
                  <a:cxn ang="0">
                    <a:pos x="214" y="431"/>
                  </a:cxn>
                  <a:cxn ang="0">
                    <a:pos x="199" y="446"/>
                  </a:cxn>
                  <a:cxn ang="0">
                    <a:pos x="185" y="466"/>
                  </a:cxn>
                  <a:cxn ang="0">
                    <a:pos x="175" y="486"/>
                  </a:cxn>
                  <a:cxn ang="0">
                    <a:pos x="165" y="500"/>
                  </a:cxn>
                  <a:cxn ang="0">
                    <a:pos x="152" y="516"/>
                  </a:cxn>
                  <a:cxn ang="0">
                    <a:pos x="146" y="535"/>
                  </a:cxn>
                  <a:cxn ang="0">
                    <a:pos x="136" y="554"/>
                  </a:cxn>
                  <a:cxn ang="0">
                    <a:pos x="126" y="574"/>
                  </a:cxn>
                  <a:cxn ang="0">
                    <a:pos x="116" y="594"/>
                  </a:cxn>
                  <a:cxn ang="0">
                    <a:pos x="106" y="613"/>
                  </a:cxn>
                  <a:cxn ang="0">
                    <a:pos x="97" y="633"/>
                  </a:cxn>
                  <a:cxn ang="0">
                    <a:pos x="87" y="652"/>
                  </a:cxn>
                  <a:cxn ang="0">
                    <a:pos x="77" y="672"/>
                  </a:cxn>
                  <a:cxn ang="0">
                    <a:pos x="68" y="692"/>
                  </a:cxn>
                  <a:cxn ang="0">
                    <a:pos x="57" y="711"/>
                  </a:cxn>
                  <a:cxn ang="0">
                    <a:pos x="48" y="731"/>
                  </a:cxn>
                  <a:cxn ang="0">
                    <a:pos x="39" y="751"/>
                  </a:cxn>
                  <a:cxn ang="0">
                    <a:pos x="32" y="770"/>
                  </a:cxn>
                  <a:cxn ang="0">
                    <a:pos x="25" y="790"/>
                  </a:cxn>
                  <a:cxn ang="0">
                    <a:pos x="18" y="809"/>
                  </a:cxn>
                  <a:cxn ang="0">
                    <a:pos x="8" y="829"/>
                  </a:cxn>
                  <a:cxn ang="0">
                    <a:pos x="0" y="847"/>
                  </a:cxn>
                </a:cxnLst>
                <a:rect l="0" t="0" r="r" b="b"/>
                <a:pathLst>
                  <a:path w="839" h="848">
                    <a:moveTo>
                      <a:pt x="838" y="0"/>
                    </a:moveTo>
                    <a:lnTo>
                      <a:pt x="830" y="0"/>
                    </a:lnTo>
                    <a:lnTo>
                      <a:pt x="820" y="0"/>
                    </a:lnTo>
                    <a:lnTo>
                      <a:pt x="810" y="2"/>
                    </a:lnTo>
                    <a:lnTo>
                      <a:pt x="800" y="6"/>
                    </a:lnTo>
                    <a:lnTo>
                      <a:pt x="791" y="9"/>
                    </a:lnTo>
                    <a:lnTo>
                      <a:pt x="781" y="11"/>
                    </a:lnTo>
                    <a:lnTo>
                      <a:pt x="771" y="15"/>
                    </a:lnTo>
                    <a:lnTo>
                      <a:pt x="761" y="15"/>
                    </a:lnTo>
                    <a:lnTo>
                      <a:pt x="751" y="19"/>
                    </a:lnTo>
                    <a:lnTo>
                      <a:pt x="741" y="19"/>
                    </a:lnTo>
                    <a:lnTo>
                      <a:pt x="732" y="21"/>
                    </a:lnTo>
                    <a:lnTo>
                      <a:pt x="722" y="26"/>
                    </a:lnTo>
                    <a:lnTo>
                      <a:pt x="712" y="29"/>
                    </a:lnTo>
                    <a:lnTo>
                      <a:pt x="702" y="31"/>
                    </a:lnTo>
                    <a:lnTo>
                      <a:pt x="692" y="34"/>
                    </a:lnTo>
                    <a:lnTo>
                      <a:pt x="683" y="39"/>
                    </a:lnTo>
                    <a:lnTo>
                      <a:pt x="673" y="44"/>
                    </a:lnTo>
                    <a:lnTo>
                      <a:pt x="663" y="49"/>
                    </a:lnTo>
                    <a:lnTo>
                      <a:pt x="653" y="51"/>
                    </a:lnTo>
                    <a:lnTo>
                      <a:pt x="643" y="55"/>
                    </a:lnTo>
                    <a:lnTo>
                      <a:pt x="633" y="58"/>
                    </a:lnTo>
                    <a:lnTo>
                      <a:pt x="624" y="61"/>
                    </a:lnTo>
                    <a:lnTo>
                      <a:pt x="614" y="65"/>
                    </a:lnTo>
                    <a:lnTo>
                      <a:pt x="604" y="74"/>
                    </a:lnTo>
                    <a:lnTo>
                      <a:pt x="594" y="75"/>
                    </a:lnTo>
                    <a:lnTo>
                      <a:pt x="584" y="80"/>
                    </a:lnTo>
                    <a:lnTo>
                      <a:pt x="578" y="88"/>
                    </a:lnTo>
                    <a:lnTo>
                      <a:pt x="569" y="90"/>
                    </a:lnTo>
                    <a:lnTo>
                      <a:pt x="563" y="98"/>
                    </a:lnTo>
                    <a:lnTo>
                      <a:pt x="555" y="103"/>
                    </a:lnTo>
                    <a:lnTo>
                      <a:pt x="545" y="107"/>
                    </a:lnTo>
                    <a:lnTo>
                      <a:pt x="535" y="113"/>
                    </a:lnTo>
                    <a:lnTo>
                      <a:pt x="525" y="119"/>
                    </a:lnTo>
                    <a:lnTo>
                      <a:pt x="516" y="127"/>
                    </a:lnTo>
                    <a:lnTo>
                      <a:pt x="506" y="132"/>
                    </a:lnTo>
                    <a:lnTo>
                      <a:pt x="496" y="139"/>
                    </a:lnTo>
                    <a:lnTo>
                      <a:pt x="489" y="147"/>
                    </a:lnTo>
                    <a:lnTo>
                      <a:pt x="481" y="149"/>
                    </a:lnTo>
                    <a:lnTo>
                      <a:pt x="474" y="156"/>
                    </a:lnTo>
                    <a:lnTo>
                      <a:pt x="467" y="162"/>
                    </a:lnTo>
                    <a:lnTo>
                      <a:pt x="457" y="168"/>
                    </a:lnTo>
                    <a:lnTo>
                      <a:pt x="451" y="176"/>
                    </a:lnTo>
                    <a:lnTo>
                      <a:pt x="441" y="183"/>
                    </a:lnTo>
                    <a:lnTo>
                      <a:pt x="432" y="188"/>
                    </a:lnTo>
                    <a:lnTo>
                      <a:pt x="425" y="196"/>
                    </a:lnTo>
                    <a:lnTo>
                      <a:pt x="417" y="202"/>
                    </a:lnTo>
                    <a:lnTo>
                      <a:pt x="412" y="211"/>
                    </a:lnTo>
                    <a:lnTo>
                      <a:pt x="402" y="215"/>
                    </a:lnTo>
                    <a:lnTo>
                      <a:pt x="396" y="225"/>
                    </a:lnTo>
                    <a:lnTo>
                      <a:pt x="388" y="231"/>
                    </a:lnTo>
                    <a:lnTo>
                      <a:pt x="381" y="240"/>
                    </a:lnTo>
                    <a:lnTo>
                      <a:pt x="373" y="245"/>
                    </a:lnTo>
                    <a:lnTo>
                      <a:pt x="366" y="255"/>
                    </a:lnTo>
                    <a:lnTo>
                      <a:pt x="358" y="261"/>
                    </a:lnTo>
                    <a:lnTo>
                      <a:pt x="356" y="270"/>
                    </a:lnTo>
                    <a:lnTo>
                      <a:pt x="349" y="274"/>
                    </a:lnTo>
                    <a:lnTo>
                      <a:pt x="342" y="284"/>
                    </a:lnTo>
                    <a:lnTo>
                      <a:pt x="333" y="291"/>
                    </a:lnTo>
                    <a:lnTo>
                      <a:pt x="327" y="299"/>
                    </a:lnTo>
                    <a:lnTo>
                      <a:pt x="319" y="306"/>
                    </a:lnTo>
                    <a:lnTo>
                      <a:pt x="314" y="313"/>
                    </a:lnTo>
                    <a:lnTo>
                      <a:pt x="307" y="323"/>
                    </a:lnTo>
                    <a:lnTo>
                      <a:pt x="300" y="329"/>
                    </a:lnTo>
                    <a:lnTo>
                      <a:pt x="293" y="339"/>
                    </a:lnTo>
                    <a:lnTo>
                      <a:pt x="284" y="345"/>
                    </a:lnTo>
                    <a:lnTo>
                      <a:pt x="283" y="353"/>
                    </a:lnTo>
                    <a:lnTo>
                      <a:pt x="274" y="358"/>
                    </a:lnTo>
                    <a:lnTo>
                      <a:pt x="268" y="368"/>
                    </a:lnTo>
                    <a:lnTo>
                      <a:pt x="260" y="374"/>
                    </a:lnTo>
                    <a:lnTo>
                      <a:pt x="255" y="382"/>
                    </a:lnTo>
                    <a:lnTo>
                      <a:pt x="245" y="388"/>
                    </a:lnTo>
                    <a:lnTo>
                      <a:pt x="245" y="389"/>
                    </a:lnTo>
                    <a:lnTo>
                      <a:pt x="241" y="397"/>
                    </a:lnTo>
                    <a:lnTo>
                      <a:pt x="234" y="407"/>
                    </a:lnTo>
                    <a:lnTo>
                      <a:pt x="225" y="414"/>
                    </a:lnTo>
                    <a:lnTo>
                      <a:pt x="221" y="421"/>
                    </a:lnTo>
                    <a:lnTo>
                      <a:pt x="214" y="431"/>
                    </a:lnTo>
                    <a:lnTo>
                      <a:pt x="206" y="438"/>
                    </a:lnTo>
                    <a:lnTo>
                      <a:pt x="199" y="446"/>
                    </a:lnTo>
                    <a:lnTo>
                      <a:pt x="192" y="456"/>
                    </a:lnTo>
                    <a:lnTo>
                      <a:pt x="185" y="466"/>
                    </a:lnTo>
                    <a:lnTo>
                      <a:pt x="180" y="476"/>
                    </a:lnTo>
                    <a:lnTo>
                      <a:pt x="175" y="486"/>
                    </a:lnTo>
                    <a:lnTo>
                      <a:pt x="166" y="492"/>
                    </a:lnTo>
                    <a:lnTo>
                      <a:pt x="165" y="500"/>
                    </a:lnTo>
                    <a:lnTo>
                      <a:pt x="160" y="510"/>
                    </a:lnTo>
                    <a:lnTo>
                      <a:pt x="152" y="516"/>
                    </a:lnTo>
                    <a:lnTo>
                      <a:pt x="150" y="525"/>
                    </a:lnTo>
                    <a:lnTo>
                      <a:pt x="146" y="535"/>
                    </a:lnTo>
                    <a:lnTo>
                      <a:pt x="140" y="545"/>
                    </a:lnTo>
                    <a:lnTo>
                      <a:pt x="136" y="554"/>
                    </a:lnTo>
                    <a:lnTo>
                      <a:pt x="127" y="564"/>
                    </a:lnTo>
                    <a:lnTo>
                      <a:pt x="126" y="574"/>
                    </a:lnTo>
                    <a:lnTo>
                      <a:pt x="121" y="584"/>
                    </a:lnTo>
                    <a:lnTo>
                      <a:pt x="116" y="594"/>
                    </a:lnTo>
                    <a:lnTo>
                      <a:pt x="111" y="603"/>
                    </a:lnTo>
                    <a:lnTo>
                      <a:pt x="106" y="613"/>
                    </a:lnTo>
                    <a:lnTo>
                      <a:pt x="101" y="623"/>
                    </a:lnTo>
                    <a:lnTo>
                      <a:pt x="97" y="633"/>
                    </a:lnTo>
                    <a:lnTo>
                      <a:pt x="88" y="643"/>
                    </a:lnTo>
                    <a:lnTo>
                      <a:pt x="87" y="652"/>
                    </a:lnTo>
                    <a:lnTo>
                      <a:pt x="81" y="662"/>
                    </a:lnTo>
                    <a:lnTo>
                      <a:pt x="77" y="672"/>
                    </a:lnTo>
                    <a:lnTo>
                      <a:pt x="74" y="682"/>
                    </a:lnTo>
                    <a:lnTo>
                      <a:pt x="68" y="692"/>
                    </a:lnTo>
                    <a:lnTo>
                      <a:pt x="64" y="702"/>
                    </a:lnTo>
                    <a:lnTo>
                      <a:pt x="57" y="711"/>
                    </a:lnTo>
                    <a:lnTo>
                      <a:pt x="52" y="721"/>
                    </a:lnTo>
                    <a:lnTo>
                      <a:pt x="48" y="731"/>
                    </a:lnTo>
                    <a:lnTo>
                      <a:pt x="42" y="741"/>
                    </a:lnTo>
                    <a:lnTo>
                      <a:pt x="39" y="751"/>
                    </a:lnTo>
                    <a:lnTo>
                      <a:pt x="34" y="760"/>
                    </a:lnTo>
                    <a:lnTo>
                      <a:pt x="32" y="770"/>
                    </a:lnTo>
                    <a:lnTo>
                      <a:pt x="28" y="780"/>
                    </a:lnTo>
                    <a:lnTo>
                      <a:pt x="25" y="790"/>
                    </a:lnTo>
                    <a:lnTo>
                      <a:pt x="22" y="800"/>
                    </a:lnTo>
                    <a:lnTo>
                      <a:pt x="18" y="809"/>
                    </a:lnTo>
                    <a:lnTo>
                      <a:pt x="13" y="819"/>
                    </a:lnTo>
                    <a:lnTo>
                      <a:pt x="8" y="829"/>
                    </a:lnTo>
                    <a:lnTo>
                      <a:pt x="3" y="839"/>
                    </a:lnTo>
                    <a:lnTo>
                      <a:pt x="0" y="847"/>
                    </a:lnTo>
                  </a:path>
                </a:pathLst>
              </a:custGeom>
              <a:noFill/>
              <a:ln w="50800" cap="rnd" cmpd="sng">
                <a:solidFill>
                  <a:srgbClr val="FF0000"/>
                </a:solidFill>
                <a:prstDash val="solid"/>
                <a:round/>
                <a:headEnd type="none" w="sm" len="sm"/>
                <a:tailEnd type="none" w="sm" len="sm"/>
              </a:ln>
              <a:effectLst/>
            </p:spPr>
            <p:txBody>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81" name="Freeform 8">
                <a:extLst>
                  <a:ext uri="{FF2B5EF4-FFF2-40B4-BE49-F238E27FC236}">
                    <a16:creationId xmlns:a16="http://schemas.microsoft.com/office/drawing/2014/main" id="{108E7D2D-621D-423C-91C8-776F08D693F3}"/>
                  </a:ext>
                </a:extLst>
              </p:cNvPr>
              <p:cNvSpPr>
                <a:spLocks/>
              </p:cNvSpPr>
              <p:nvPr/>
            </p:nvSpPr>
            <p:spPr bwMode="auto">
              <a:xfrm>
                <a:off x="2390" y="1780"/>
                <a:ext cx="804" cy="842"/>
              </a:xfrm>
              <a:custGeom>
                <a:avLst/>
                <a:gdLst/>
                <a:ahLst/>
                <a:cxnLst>
                  <a:cxn ang="0">
                    <a:pos x="8" y="0"/>
                  </a:cxn>
                  <a:cxn ang="0">
                    <a:pos x="27" y="2"/>
                  </a:cxn>
                  <a:cxn ang="0">
                    <a:pos x="46" y="9"/>
                  </a:cxn>
                  <a:cxn ang="0">
                    <a:pos x="64" y="15"/>
                  </a:cxn>
                  <a:cxn ang="0">
                    <a:pos x="83" y="19"/>
                  </a:cxn>
                  <a:cxn ang="0">
                    <a:pos x="102" y="21"/>
                  </a:cxn>
                  <a:cxn ang="0">
                    <a:pos x="121" y="29"/>
                  </a:cxn>
                  <a:cxn ang="0">
                    <a:pos x="140" y="34"/>
                  </a:cxn>
                  <a:cxn ang="0">
                    <a:pos x="158" y="44"/>
                  </a:cxn>
                  <a:cxn ang="0">
                    <a:pos x="177" y="50"/>
                  </a:cxn>
                  <a:cxn ang="0">
                    <a:pos x="196" y="58"/>
                  </a:cxn>
                  <a:cxn ang="0">
                    <a:pos x="215" y="64"/>
                  </a:cxn>
                  <a:cxn ang="0">
                    <a:pos x="234" y="74"/>
                  </a:cxn>
                  <a:cxn ang="0">
                    <a:pos x="249" y="87"/>
                  </a:cxn>
                  <a:cxn ang="0">
                    <a:pos x="263" y="97"/>
                  </a:cxn>
                  <a:cxn ang="0">
                    <a:pos x="281" y="107"/>
                  </a:cxn>
                  <a:cxn ang="0">
                    <a:pos x="300" y="119"/>
                  </a:cxn>
                  <a:cxn ang="0">
                    <a:pos x="318" y="132"/>
                  </a:cxn>
                  <a:cxn ang="0">
                    <a:pos x="334" y="146"/>
                  </a:cxn>
                  <a:cxn ang="0">
                    <a:pos x="348" y="155"/>
                  </a:cxn>
                  <a:cxn ang="0">
                    <a:pos x="365" y="167"/>
                  </a:cxn>
                  <a:cxn ang="0">
                    <a:pos x="379" y="181"/>
                  </a:cxn>
                  <a:cxn ang="0">
                    <a:pos x="395" y="194"/>
                  </a:cxn>
                  <a:cxn ang="0">
                    <a:pos x="407" y="209"/>
                  </a:cxn>
                  <a:cxn ang="0">
                    <a:pos x="423" y="224"/>
                  </a:cxn>
                  <a:cxn ang="0">
                    <a:pos x="438" y="239"/>
                  </a:cxn>
                  <a:cxn ang="0">
                    <a:pos x="451" y="253"/>
                  </a:cxn>
                  <a:cxn ang="0">
                    <a:pos x="461" y="268"/>
                  </a:cxn>
                  <a:cxn ang="0">
                    <a:pos x="475" y="282"/>
                  </a:cxn>
                  <a:cxn ang="0">
                    <a:pos x="489" y="297"/>
                  </a:cxn>
                  <a:cxn ang="0">
                    <a:pos x="501" y="311"/>
                  </a:cxn>
                  <a:cxn ang="0">
                    <a:pos x="516" y="326"/>
                  </a:cxn>
                  <a:cxn ang="0">
                    <a:pos x="530" y="343"/>
                  </a:cxn>
                  <a:cxn ang="0">
                    <a:pos x="539" y="356"/>
                  </a:cxn>
                  <a:cxn ang="0">
                    <a:pos x="554" y="372"/>
                  </a:cxn>
                  <a:cxn ang="0">
                    <a:pos x="567" y="385"/>
                  </a:cxn>
                  <a:cxn ang="0">
                    <a:pos x="572" y="395"/>
                  </a:cxn>
                  <a:cxn ang="0">
                    <a:pos x="586" y="411"/>
                  </a:cxn>
                  <a:cxn ang="0">
                    <a:pos x="598" y="428"/>
                  </a:cxn>
                  <a:cxn ang="0">
                    <a:pos x="611" y="443"/>
                  </a:cxn>
                  <a:cxn ang="0">
                    <a:pos x="626" y="463"/>
                  </a:cxn>
                  <a:cxn ang="0">
                    <a:pos x="635" y="482"/>
                  </a:cxn>
                  <a:cxn ang="0">
                    <a:pos x="645" y="496"/>
                  </a:cxn>
                  <a:cxn ang="0">
                    <a:pos x="657" y="513"/>
                  </a:cxn>
                  <a:cxn ang="0">
                    <a:pos x="663" y="531"/>
                  </a:cxn>
                  <a:cxn ang="0">
                    <a:pos x="673" y="550"/>
                  </a:cxn>
                  <a:cxn ang="0">
                    <a:pos x="682" y="570"/>
                  </a:cxn>
                  <a:cxn ang="0">
                    <a:pos x="692" y="589"/>
                  </a:cxn>
                  <a:cxn ang="0">
                    <a:pos x="701" y="609"/>
                  </a:cxn>
                  <a:cxn ang="0">
                    <a:pos x="710" y="628"/>
                  </a:cxn>
                  <a:cxn ang="0">
                    <a:pos x="720" y="648"/>
                  </a:cxn>
                  <a:cxn ang="0">
                    <a:pos x="729" y="667"/>
                  </a:cxn>
                  <a:cxn ang="0">
                    <a:pos x="737" y="687"/>
                  </a:cxn>
                  <a:cxn ang="0">
                    <a:pos x="748" y="706"/>
                  </a:cxn>
                  <a:cxn ang="0">
                    <a:pos x="758" y="726"/>
                  </a:cxn>
                  <a:cxn ang="0">
                    <a:pos x="765" y="745"/>
                  </a:cxn>
                  <a:cxn ang="0">
                    <a:pos x="771" y="765"/>
                  </a:cxn>
                  <a:cxn ang="0">
                    <a:pos x="779" y="784"/>
                  </a:cxn>
                  <a:cxn ang="0">
                    <a:pos x="786" y="804"/>
                  </a:cxn>
                  <a:cxn ang="0">
                    <a:pos x="795" y="823"/>
                  </a:cxn>
                  <a:cxn ang="0">
                    <a:pos x="803" y="841"/>
                  </a:cxn>
                </a:cxnLst>
                <a:rect l="0" t="0" r="r" b="b"/>
                <a:pathLst>
                  <a:path w="804" h="842">
                    <a:moveTo>
                      <a:pt x="0" y="0"/>
                    </a:moveTo>
                    <a:lnTo>
                      <a:pt x="8" y="0"/>
                    </a:lnTo>
                    <a:lnTo>
                      <a:pt x="17" y="0"/>
                    </a:lnTo>
                    <a:lnTo>
                      <a:pt x="27" y="2"/>
                    </a:lnTo>
                    <a:lnTo>
                      <a:pt x="36" y="6"/>
                    </a:lnTo>
                    <a:lnTo>
                      <a:pt x="46" y="9"/>
                    </a:lnTo>
                    <a:lnTo>
                      <a:pt x="55" y="11"/>
                    </a:lnTo>
                    <a:lnTo>
                      <a:pt x="64" y="15"/>
                    </a:lnTo>
                    <a:lnTo>
                      <a:pt x="74" y="15"/>
                    </a:lnTo>
                    <a:lnTo>
                      <a:pt x="83" y="19"/>
                    </a:lnTo>
                    <a:lnTo>
                      <a:pt x="93" y="19"/>
                    </a:lnTo>
                    <a:lnTo>
                      <a:pt x="102" y="21"/>
                    </a:lnTo>
                    <a:lnTo>
                      <a:pt x="111" y="25"/>
                    </a:lnTo>
                    <a:lnTo>
                      <a:pt x="121" y="29"/>
                    </a:lnTo>
                    <a:lnTo>
                      <a:pt x="130" y="31"/>
                    </a:lnTo>
                    <a:lnTo>
                      <a:pt x="140" y="34"/>
                    </a:lnTo>
                    <a:lnTo>
                      <a:pt x="149" y="38"/>
                    </a:lnTo>
                    <a:lnTo>
                      <a:pt x="158" y="44"/>
                    </a:lnTo>
                    <a:lnTo>
                      <a:pt x="168" y="48"/>
                    </a:lnTo>
                    <a:lnTo>
                      <a:pt x="177" y="50"/>
                    </a:lnTo>
                    <a:lnTo>
                      <a:pt x="187" y="55"/>
                    </a:lnTo>
                    <a:lnTo>
                      <a:pt x="196" y="58"/>
                    </a:lnTo>
                    <a:lnTo>
                      <a:pt x="205" y="60"/>
                    </a:lnTo>
                    <a:lnTo>
                      <a:pt x="215" y="64"/>
                    </a:lnTo>
                    <a:lnTo>
                      <a:pt x="224" y="73"/>
                    </a:lnTo>
                    <a:lnTo>
                      <a:pt x="234" y="74"/>
                    </a:lnTo>
                    <a:lnTo>
                      <a:pt x="243" y="80"/>
                    </a:lnTo>
                    <a:lnTo>
                      <a:pt x="249" y="87"/>
                    </a:lnTo>
                    <a:lnTo>
                      <a:pt x="257" y="89"/>
                    </a:lnTo>
                    <a:lnTo>
                      <a:pt x="263" y="97"/>
                    </a:lnTo>
                    <a:lnTo>
                      <a:pt x="271" y="102"/>
                    </a:lnTo>
                    <a:lnTo>
                      <a:pt x="281" y="107"/>
                    </a:lnTo>
                    <a:lnTo>
                      <a:pt x="290" y="112"/>
                    </a:lnTo>
                    <a:lnTo>
                      <a:pt x="300" y="119"/>
                    </a:lnTo>
                    <a:lnTo>
                      <a:pt x="309" y="126"/>
                    </a:lnTo>
                    <a:lnTo>
                      <a:pt x="318" y="132"/>
                    </a:lnTo>
                    <a:lnTo>
                      <a:pt x="328" y="138"/>
                    </a:lnTo>
                    <a:lnTo>
                      <a:pt x="334" y="146"/>
                    </a:lnTo>
                    <a:lnTo>
                      <a:pt x="341" y="148"/>
                    </a:lnTo>
                    <a:lnTo>
                      <a:pt x="348" y="155"/>
                    </a:lnTo>
                    <a:lnTo>
                      <a:pt x="356" y="161"/>
                    </a:lnTo>
                    <a:lnTo>
                      <a:pt x="365" y="167"/>
                    </a:lnTo>
                    <a:lnTo>
                      <a:pt x="370" y="175"/>
                    </a:lnTo>
                    <a:lnTo>
                      <a:pt x="379" y="181"/>
                    </a:lnTo>
                    <a:lnTo>
                      <a:pt x="388" y="187"/>
                    </a:lnTo>
                    <a:lnTo>
                      <a:pt x="395" y="194"/>
                    </a:lnTo>
                    <a:lnTo>
                      <a:pt x="403" y="201"/>
                    </a:lnTo>
                    <a:lnTo>
                      <a:pt x="407" y="209"/>
                    </a:lnTo>
                    <a:lnTo>
                      <a:pt x="417" y="214"/>
                    </a:lnTo>
                    <a:lnTo>
                      <a:pt x="423" y="224"/>
                    </a:lnTo>
                    <a:lnTo>
                      <a:pt x="431" y="229"/>
                    </a:lnTo>
                    <a:lnTo>
                      <a:pt x="438" y="239"/>
                    </a:lnTo>
                    <a:lnTo>
                      <a:pt x="445" y="243"/>
                    </a:lnTo>
                    <a:lnTo>
                      <a:pt x="451" y="253"/>
                    </a:lnTo>
                    <a:lnTo>
                      <a:pt x="460" y="259"/>
                    </a:lnTo>
                    <a:lnTo>
                      <a:pt x="461" y="268"/>
                    </a:lnTo>
                    <a:lnTo>
                      <a:pt x="469" y="272"/>
                    </a:lnTo>
                    <a:lnTo>
                      <a:pt x="475" y="282"/>
                    </a:lnTo>
                    <a:lnTo>
                      <a:pt x="483" y="288"/>
                    </a:lnTo>
                    <a:lnTo>
                      <a:pt x="489" y="297"/>
                    </a:lnTo>
                    <a:lnTo>
                      <a:pt x="497" y="304"/>
                    </a:lnTo>
                    <a:lnTo>
                      <a:pt x="501" y="311"/>
                    </a:lnTo>
                    <a:lnTo>
                      <a:pt x="508" y="321"/>
                    </a:lnTo>
                    <a:lnTo>
                      <a:pt x="516" y="326"/>
                    </a:lnTo>
                    <a:lnTo>
                      <a:pt x="522" y="336"/>
                    </a:lnTo>
                    <a:lnTo>
                      <a:pt x="530" y="343"/>
                    </a:lnTo>
                    <a:lnTo>
                      <a:pt x="532" y="350"/>
                    </a:lnTo>
                    <a:lnTo>
                      <a:pt x="539" y="356"/>
                    </a:lnTo>
                    <a:lnTo>
                      <a:pt x="545" y="365"/>
                    </a:lnTo>
                    <a:lnTo>
                      <a:pt x="554" y="372"/>
                    </a:lnTo>
                    <a:lnTo>
                      <a:pt x="558" y="379"/>
                    </a:lnTo>
                    <a:lnTo>
                      <a:pt x="567" y="385"/>
                    </a:lnTo>
                    <a:lnTo>
                      <a:pt x="567" y="386"/>
                    </a:lnTo>
                    <a:lnTo>
                      <a:pt x="572" y="395"/>
                    </a:lnTo>
                    <a:lnTo>
                      <a:pt x="579" y="404"/>
                    </a:lnTo>
                    <a:lnTo>
                      <a:pt x="586" y="411"/>
                    </a:lnTo>
                    <a:lnTo>
                      <a:pt x="591" y="418"/>
                    </a:lnTo>
                    <a:lnTo>
                      <a:pt x="598" y="428"/>
                    </a:lnTo>
                    <a:lnTo>
                      <a:pt x="605" y="435"/>
                    </a:lnTo>
                    <a:lnTo>
                      <a:pt x="611" y="443"/>
                    </a:lnTo>
                    <a:lnTo>
                      <a:pt x="620" y="453"/>
                    </a:lnTo>
                    <a:lnTo>
                      <a:pt x="626" y="463"/>
                    </a:lnTo>
                    <a:lnTo>
                      <a:pt x="630" y="472"/>
                    </a:lnTo>
                    <a:lnTo>
                      <a:pt x="635" y="482"/>
                    </a:lnTo>
                    <a:lnTo>
                      <a:pt x="643" y="489"/>
                    </a:lnTo>
                    <a:lnTo>
                      <a:pt x="645" y="496"/>
                    </a:lnTo>
                    <a:lnTo>
                      <a:pt x="649" y="506"/>
                    </a:lnTo>
                    <a:lnTo>
                      <a:pt x="657" y="513"/>
                    </a:lnTo>
                    <a:lnTo>
                      <a:pt x="658" y="521"/>
                    </a:lnTo>
                    <a:lnTo>
                      <a:pt x="663" y="531"/>
                    </a:lnTo>
                    <a:lnTo>
                      <a:pt x="668" y="541"/>
                    </a:lnTo>
                    <a:lnTo>
                      <a:pt x="673" y="550"/>
                    </a:lnTo>
                    <a:lnTo>
                      <a:pt x="680" y="560"/>
                    </a:lnTo>
                    <a:lnTo>
                      <a:pt x="682" y="570"/>
                    </a:lnTo>
                    <a:lnTo>
                      <a:pt x="686" y="580"/>
                    </a:lnTo>
                    <a:lnTo>
                      <a:pt x="692" y="589"/>
                    </a:lnTo>
                    <a:lnTo>
                      <a:pt x="696" y="599"/>
                    </a:lnTo>
                    <a:lnTo>
                      <a:pt x="701" y="609"/>
                    </a:lnTo>
                    <a:lnTo>
                      <a:pt x="705" y="619"/>
                    </a:lnTo>
                    <a:lnTo>
                      <a:pt x="710" y="628"/>
                    </a:lnTo>
                    <a:lnTo>
                      <a:pt x="718" y="638"/>
                    </a:lnTo>
                    <a:lnTo>
                      <a:pt x="720" y="648"/>
                    </a:lnTo>
                    <a:lnTo>
                      <a:pt x="724" y="658"/>
                    </a:lnTo>
                    <a:lnTo>
                      <a:pt x="729" y="667"/>
                    </a:lnTo>
                    <a:lnTo>
                      <a:pt x="732" y="677"/>
                    </a:lnTo>
                    <a:lnTo>
                      <a:pt x="737" y="687"/>
                    </a:lnTo>
                    <a:lnTo>
                      <a:pt x="742" y="697"/>
                    </a:lnTo>
                    <a:lnTo>
                      <a:pt x="748" y="706"/>
                    </a:lnTo>
                    <a:lnTo>
                      <a:pt x="752" y="716"/>
                    </a:lnTo>
                    <a:lnTo>
                      <a:pt x="758" y="726"/>
                    </a:lnTo>
                    <a:lnTo>
                      <a:pt x="762" y="736"/>
                    </a:lnTo>
                    <a:lnTo>
                      <a:pt x="765" y="745"/>
                    </a:lnTo>
                    <a:lnTo>
                      <a:pt x="770" y="755"/>
                    </a:lnTo>
                    <a:lnTo>
                      <a:pt x="771" y="765"/>
                    </a:lnTo>
                    <a:lnTo>
                      <a:pt x="776" y="774"/>
                    </a:lnTo>
                    <a:lnTo>
                      <a:pt x="779" y="784"/>
                    </a:lnTo>
                    <a:lnTo>
                      <a:pt x="781" y="794"/>
                    </a:lnTo>
                    <a:lnTo>
                      <a:pt x="786" y="804"/>
                    </a:lnTo>
                    <a:lnTo>
                      <a:pt x="790" y="813"/>
                    </a:lnTo>
                    <a:lnTo>
                      <a:pt x="795" y="823"/>
                    </a:lnTo>
                    <a:lnTo>
                      <a:pt x="799" y="833"/>
                    </a:lnTo>
                    <a:lnTo>
                      <a:pt x="803" y="841"/>
                    </a:lnTo>
                  </a:path>
                </a:pathLst>
              </a:custGeom>
              <a:noFill/>
              <a:ln w="50800" cap="rnd" cmpd="sng">
                <a:solidFill>
                  <a:srgbClr val="FF0000"/>
                </a:solidFill>
                <a:prstDash val="solid"/>
                <a:round/>
                <a:headEnd type="none" w="sm" len="sm"/>
                <a:tailEnd type="none" w="sm" len="sm"/>
              </a:ln>
              <a:effectLst/>
            </p:spPr>
            <p:txBody>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82" name="Freeform 9">
                <a:extLst>
                  <a:ext uri="{FF2B5EF4-FFF2-40B4-BE49-F238E27FC236}">
                    <a16:creationId xmlns:a16="http://schemas.microsoft.com/office/drawing/2014/main" id="{AEBB7BE3-FE48-470E-AEF6-9A9DA10EE082}"/>
                  </a:ext>
                </a:extLst>
              </p:cNvPr>
              <p:cNvSpPr>
                <a:spLocks/>
              </p:cNvSpPr>
              <p:nvPr/>
            </p:nvSpPr>
            <p:spPr bwMode="auto">
              <a:xfrm>
                <a:off x="3193" y="2621"/>
                <a:ext cx="880" cy="856"/>
              </a:xfrm>
              <a:custGeom>
                <a:avLst/>
                <a:gdLst/>
                <a:ahLst/>
                <a:cxnLst>
                  <a:cxn ang="0">
                    <a:pos x="870" y="855"/>
                  </a:cxn>
                  <a:cxn ang="0">
                    <a:pos x="850" y="853"/>
                  </a:cxn>
                  <a:cxn ang="0">
                    <a:pos x="829" y="845"/>
                  </a:cxn>
                  <a:cxn ang="0">
                    <a:pos x="809" y="840"/>
                  </a:cxn>
                  <a:cxn ang="0">
                    <a:pos x="788" y="835"/>
                  </a:cxn>
                  <a:cxn ang="0">
                    <a:pos x="767" y="834"/>
                  </a:cxn>
                  <a:cxn ang="0">
                    <a:pos x="747" y="825"/>
                  </a:cxn>
                  <a:cxn ang="0">
                    <a:pos x="726" y="820"/>
                  </a:cxn>
                  <a:cxn ang="0">
                    <a:pos x="706" y="810"/>
                  </a:cxn>
                  <a:cxn ang="0">
                    <a:pos x="685" y="804"/>
                  </a:cxn>
                  <a:cxn ang="0">
                    <a:pos x="664" y="795"/>
                  </a:cxn>
                  <a:cxn ang="0">
                    <a:pos x="644" y="788"/>
                  </a:cxn>
                  <a:cxn ang="0">
                    <a:pos x="623" y="779"/>
                  </a:cxn>
                  <a:cxn ang="0">
                    <a:pos x="606" y="765"/>
                  </a:cxn>
                  <a:cxn ang="0">
                    <a:pos x="590" y="755"/>
                  </a:cxn>
                  <a:cxn ang="0">
                    <a:pos x="572" y="746"/>
                  </a:cxn>
                  <a:cxn ang="0">
                    <a:pos x="551" y="735"/>
                  </a:cxn>
                  <a:cxn ang="0">
                    <a:pos x="531" y="721"/>
                  </a:cxn>
                  <a:cxn ang="0">
                    <a:pos x="513" y="706"/>
                  </a:cxn>
                  <a:cxn ang="0">
                    <a:pos x="497" y="696"/>
                  </a:cxn>
                  <a:cxn ang="0">
                    <a:pos x="479" y="685"/>
                  </a:cxn>
                  <a:cxn ang="0">
                    <a:pos x="463" y="670"/>
                  </a:cxn>
                  <a:cxn ang="0">
                    <a:pos x="446" y="656"/>
                  </a:cxn>
                  <a:cxn ang="0">
                    <a:pos x="432" y="642"/>
                  </a:cxn>
                  <a:cxn ang="0">
                    <a:pos x="415" y="627"/>
                  </a:cxn>
                  <a:cxn ang="0">
                    <a:pos x="400" y="612"/>
                  </a:cxn>
                  <a:cxn ang="0">
                    <a:pos x="384" y="597"/>
                  </a:cxn>
                  <a:cxn ang="0">
                    <a:pos x="374" y="583"/>
                  </a:cxn>
                  <a:cxn ang="0">
                    <a:pos x="359" y="567"/>
                  </a:cxn>
                  <a:cxn ang="0">
                    <a:pos x="343" y="553"/>
                  </a:cxn>
                  <a:cxn ang="0">
                    <a:pos x="329" y="538"/>
                  </a:cxn>
                  <a:cxn ang="0">
                    <a:pos x="314" y="523"/>
                  </a:cxn>
                  <a:cxn ang="0">
                    <a:pos x="298" y="507"/>
                  </a:cxn>
                  <a:cxn ang="0">
                    <a:pos x="288" y="494"/>
                  </a:cxn>
                  <a:cxn ang="0">
                    <a:pos x="273" y="477"/>
                  </a:cxn>
                  <a:cxn ang="0">
                    <a:pos x="257" y="464"/>
                  </a:cxn>
                  <a:cxn ang="0">
                    <a:pos x="252" y="454"/>
                  </a:cxn>
                  <a:cxn ang="0">
                    <a:pos x="236" y="437"/>
                  </a:cxn>
                  <a:cxn ang="0">
                    <a:pos x="225" y="419"/>
                  </a:cxn>
                  <a:cxn ang="0">
                    <a:pos x="209" y="404"/>
                  </a:cxn>
                  <a:cxn ang="0">
                    <a:pos x="194" y="385"/>
                  </a:cxn>
                  <a:cxn ang="0">
                    <a:pos x="184" y="365"/>
                  </a:cxn>
                  <a:cxn ang="0">
                    <a:pos x="173" y="349"/>
                  </a:cxn>
                  <a:cxn ang="0">
                    <a:pos x="160" y="333"/>
                  </a:cxn>
                  <a:cxn ang="0">
                    <a:pos x="153" y="315"/>
                  </a:cxn>
                  <a:cxn ang="0">
                    <a:pos x="143" y="296"/>
                  </a:cxn>
                  <a:cxn ang="0">
                    <a:pos x="132" y="276"/>
                  </a:cxn>
                  <a:cxn ang="0">
                    <a:pos x="122" y="256"/>
                  </a:cxn>
                  <a:cxn ang="0">
                    <a:pos x="112" y="236"/>
                  </a:cxn>
                  <a:cxn ang="0">
                    <a:pos x="101" y="216"/>
                  </a:cxn>
                  <a:cxn ang="0">
                    <a:pos x="91" y="196"/>
                  </a:cxn>
                  <a:cxn ang="0">
                    <a:pos x="81" y="177"/>
                  </a:cxn>
                  <a:cxn ang="0">
                    <a:pos x="72" y="157"/>
                  </a:cxn>
                  <a:cxn ang="0">
                    <a:pos x="60" y="137"/>
                  </a:cxn>
                  <a:cxn ang="0">
                    <a:pos x="50" y="117"/>
                  </a:cxn>
                  <a:cxn ang="0">
                    <a:pos x="41" y="97"/>
                  </a:cxn>
                  <a:cxn ang="0">
                    <a:pos x="34" y="78"/>
                  </a:cxn>
                  <a:cxn ang="0">
                    <a:pos x="26" y="58"/>
                  </a:cxn>
                  <a:cxn ang="0">
                    <a:pos x="19" y="38"/>
                  </a:cxn>
                  <a:cxn ang="0">
                    <a:pos x="9" y="18"/>
                  </a:cxn>
                  <a:cxn ang="0">
                    <a:pos x="0" y="0"/>
                  </a:cxn>
                </a:cxnLst>
                <a:rect l="0" t="0" r="r" b="b"/>
                <a:pathLst>
                  <a:path w="880" h="856">
                    <a:moveTo>
                      <a:pt x="879" y="855"/>
                    </a:moveTo>
                    <a:lnTo>
                      <a:pt x="870" y="855"/>
                    </a:lnTo>
                    <a:lnTo>
                      <a:pt x="860" y="855"/>
                    </a:lnTo>
                    <a:lnTo>
                      <a:pt x="850" y="853"/>
                    </a:lnTo>
                    <a:lnTo>
                      <a:pt x="840" y="848"/>
                    </a:lnTo>
                    <a:lnTo>
                      <a:pt x="829" y="845"/>
                    </a:lnTo>
                    <a:lnTo>
                      <a:pt x="819" y="843"/>
                    </a:lnTo>
                    <a:lnTo>
                      <a:pt x="809" y="840"/>
                    </a:lnTo>
                    <a:lnTo>
                      <a:pt x="798" y="840"/>
                    </a:lnTo>
                    <a:lnTo>
                      <a:pt x="788" y="835"/>
                    </a:lnTo>
                    <a:lnTo>
                      <a:pt x="778" y="835"/>
                    </a:lnTo>
                    <a:lnTo>
                      <a:pt x="767" y="834"/>
                    </a:lnTo>
                    <a:lnTo>
                      <a:pt x="757" y="828"/>
                    </a:lnTo>
                    <a:lnTo>
                      <a:pt x="747" y="825"/>
                    </a:lnTo>
                    <a:lnTo>
                      <a:pt x="737" y="824"/>
                    </a:lnTo>
                    <a:lnTo>
                      <a:pt x="726" y="820"/>
                    </a:lnTo>
                    <a:lnTo>
                      <a:pt x="716" y="815"/>
                    </a:lnTo>
                    <a:lnTo>
                      <a:pt x="706" y="810"/>
                    </a:lnTo>
                    <a:lnTo>
                      <a:pt x="695" y="805"/>
                    </a:lnTo>
                    <a:lnTo>
                      <a:pt x="685" y="804"/>
                    </a:lnTo>
                    <a:lnTo>
                      <a:pt x="675" y="798"/>
                    </a:lnTo>
                    <a:lnTo>
                      <a:pt x="664" y="795"/>
                    </a:lnTo>
                    <a:lnTo>
                      <a:pt x="654" y="794"/>
                    </a:lnTo>
                    <a:lnTo>
                      <a:pt x="644" y="788"/>
                    </a:lnTo>
                    <a:lnTo>
                      <a:pt x="634" y="781"/>
                    </a:lnTo>
                    <a:lnTo>
                      <a:pt x="623" y="779"/>
                    </a:lnTo>
                    <a:lnTo>
                      <a:pt x="613" y="774"/>
                    </a:lnTo>
                    <a:lnTo>
                      <a:pt x="606" y="765"/>
                    </a:lnTo>
                    <a:lnTo>
                      <a:pt x="597" y="764"/>
                    </a:lnTo>
                    <a:lnTo>
                      <a:pt x="590" y="755"/>
                    </a:lnTo>
                    <a:lnTo>
                      <a:pt x="582" y="751"/>
                    </a:lnTo>
                    <a:lnTo>
                      <a:pt x="572" y="746"/>
                    </a:lnTo>
                    <a:lnTo>
                      <a:pt x="561" y="741"/>
                    </a:lnTo>
                    <a:lnTo>
                      <a:pt x="551" y="735"/>
                    </a:lnTo>
                    <a:lnTo>
                      <a:pt x="541" y="726"/>
                    </a:lnTo>
                    <a:lnTo>
                      <a:pt x="531" y="721"/>
                    </a:lnTo>
                    <a:lnTo>
                      <a:pt x="520" y="715"/>
                    </a:lnTo>
                    <a:lnTo>
                      <a:pt x="513" y="706"/>
                    </a:lnTo>
                    <a:lnTo>
                      <a:pt x="504" y="705"/>
                    </a:lnTo>
                    <a:lnTo>
                      <a:pt x="497" y="696"/>
                    </a:lnTo>
                    <a:lnTo>
                      <a:pt x="489" y="692"/>
                    </a:lnTo>
                    <a:lnTo>
                      <a:pt x="479" y="685"/>
                    </a:lnTo>
                    <a:lnTo>
                      <a:pt x="473" y="676"/>
                    </a:lnTo>
                    <a:lnTo>
                      <a:pt x="463" y="670"/>
                    </a:lnTo>
                    <a:lnTo>
                      <a:pt x="453" y="665"/>
                    </a:lnTo>
                    <a:lnTo>
                      <a:pt x="446" y="656"/>
                    </a:lnTo>
                    <a:lnTo>
                      <a:pt x="438" y="650"/>
                    </a:lnTo>
                    <a:lnTo>
                      <a:pt x="432" y="642"/>
                    </a:lnTo>
                    <a:lnTo>
                      <a:pt x="422" y="637"/>
                    </a:lnTo>
                    <a:lnTo>
                      <a:pt x="415" y="627"/>
                    </a:lnTo>
                    <a:lnTo>
                      <a:pt x="407" y="622"/>
                    </a:lnTo>
                    <a:lnTo>
                      <a:pt x="400" y="612"/>
                    </a:lnTo>
                    <a:lnTo>
                      <a:pt x="391" y="607"/>
                    </a:lnTo>
                    <a:lnTo>
                      <a:pt x="384" y="597"/>
                    </a:lnTo>
                    <a:lnTo>
                      <a:pt x="376" y="590"/>
                    </a:lnTo>
                    <a:lnTo>
                      <a:pt x="374" y="583"/>
                    </a:lnTo>
                    <a:lnTo>
                      <a:pt x="366" y="577"/>
                    </a:lnTo>
                    <a:lnTo>
                      <a:pt x="359" y="567"/>
                    </a:lnTo>
                    <a:lnTo>
                      <a:pt x="350" y="561"/>
                    </a:lnTo>
                    <a:lnTo>
                      <a:pt x="343" y="553"/>
                    </a:lnTo>
                    <a:lnTo>
                      <a:pt x="335" y="546"/>
                    </a:lnTo>
                    <a:lnTo>
                      <a:pt x="329" y="538"/>
                    </a:lnTo>
                    <a:lnTo>
                      <a:pt x="322" y="528"/>
                    </a:lnTo>
                    <a:lnTo>
                      <a:pt x="314" y="523"/>
                    </a:lnTo>
                    <a:lnTo>
                      <a:pt x="307" y="513"/>
                    </a:lnTo>
                    <a:lnTo>
                      <a:pt x="298" y="507"/>
                    </a:lnTo>
                    <a:lnTo>
                      <a:pt x="297" y="498"/>
                    </a:lnTo>
                    <a:lnTo>
                      <a:pt x="288" y="494"/>
                    </a:lnTo>
                    <a:lnTo>
                      <a:pt x="281" y="484"/>
                    </a:lnTo>
                    <a:lnTo>
                      <a:pt x="273" y="477"/>
                    </a:lnTo>
                    <a:lnTo>
                      <a:pt x="267" y="468"/>
                    </a:lnTo>
                    <a:lnTo>
                      <a:pt x="257" y="464"/>
                    </a:lnTo>
                    <a:lnTo>
                      <a:pt x="257" y="462"/>
                    </a:lnTo>
                    <a:lnTo>
                      <a:pt x="252" y="454"/>
                    </a:lnTo>
                    <a:lnTo>
                      <a:pt x="246" y="444"/>
                    </a:lnTo>
                    <a:lnTo>
                      <a:pt x="236" y="437"/>
                    </a:lnTo>
                    <a:lnTo>
                      <a:pt x="232" y="429"/>
                    </a:lnTo>
                    <a:lnTo>
                      <a:pt x="225" y="419"/>
                    </a:lnTo>
                    <a:lnTo>
                      <a:pt x="216" y="412"/>
                    </a:lnTo>
                    <a:lnTo>
                      <a:pt x="209" y="404"/>
                    </a:lnTo>
                    <a:lnTo>
                      <a:pt x="201" y="395"/>
                    </a:lnTo>
                    <a:lnTo>
                      <a:pt x="194" y="385"/>
                    </a:lnTo>
                    <a:lnTo>
                      <a:pt x="188" y="375"/>
                    </a:lnTo>
                    <a:lnTo>
                      <a:pt x="184" y="365"/>
                    </a:lnTo>
                    <a:lnTo>
                      <a:pt x="175" y="358"/>
                    </a:lnTo>
                    <a:lnTo>
                      <a:pt x="173" y="349"/>
                    </a:lnTo>
                    <a:lnTo>
                      <a:pt x="168" y="340"/>
                    </a:lnTo>
                    <a:lnTo>
                      <a:pt x="160" y="333"/>
                    </a:lnTo>
                    <a:lnTo>
                      <a:pt x="157" y="325"/>
                    </a:lnTo>
                    <a:lnTo>
                      <a:pt x="153" y="315"/>
                    </a:lnTo>
                    <a:lnTo>
                      <a:pt x="147" y="305"/>
                    </a:lnTo>
                    <a:lnTo>
                      <a:pt x="143" y="296"/>
                    </a:lnTo>
                    <a:lnTo>
                      <a:pt x="133" y="286"/>
                    </a:lnTo>
                    <a:lnTo>
                      <a:pt x="132" y="276"/>
                    </a:lnTo>
                    <a:lnTo>
                      <a:pt x="127" y="266"/>
                    </a:lnTo>
                    <a:lnTo>
                      <a:pt x="122" y="256"/>
                    </a:lnTo>
                    <a:lnTo>
                      <a:pt x="116" y="246"/>
                    </a:lnTo>
                    <a:lnTo>
                      <a:pt x="112" y="236"/>
                    </a:lnTo>
                    <a:lnTo>
                      <a:pt x="106" y="226"/>
                    </a:lnTo>
                    <a:lnTo>
                      <a:pt x="101" y="216"/>
                    </a:lnTo>
                    <a:lnTo>
                      <a:pt x="92" y="206"/>
                    </a:lnTo>
                    <a:lnTo>
                      <a:pt x="91" y="196"/>
                    </a:lnTo>
                    <a:lnTo>
                      <a:pt x="85" y="187"/>
                    </a:lnTo>
                    <a:lnTo>
                      <a:pt x="81" y="177"/>
                    </a:lnTo>
                    <a:lnTo>
                      <a:pt x="77" y="167"/>
                    </a:lnTo>
                    <a:lnTo>
                      <a:pt x="72" y="157"/>
                    </a:lnTo>
                    <a:lnTo>
                      <a:pt x="67" y="147"/>
                    </a:lnTo>
                    <a:lnTo>
                      <a:pt x="60" y="137"/>
                    </a:lnTo>
                    <a:lnTo>
                      <a:pt x="54" y="127"/>
                    </a:lnTo>
                    <a:lnTo>
                      <a:pt x="50" y="117"/>
                    </a:lnTo>
                    <a:lnTo>
                      <a:pt x="44" y="107"/>
                    </a:lnTo>
                    <a:lnTo>
                      <a:pt x="41" y="97"/>
                    </a:lnTo>
                    <a:lnTo>
                      <a:pt x="36" y="88"/>
                    </a:lnTo>
                    <a:lnTo>
                      <a:pt x="34" y="78"/>
                    </a:lnTo>
                    <a:lnTo>
                      <a:pt x="29" y="68"/>
                    </a:lnTo>
                    <a:lnTo>
                      <a:pt x="26" y="58"/>
                    </a:lnTo>
                    <a:lnTo>
                      <a:pt x="24" y="48"/>
                    </a:lnTo>
                    <a:lnTo>
                      <a:pt x="19" y="38"/>
                    </a:lnTo>
                    <a:lnTo>
                      <a:pt x="13" y="28"/>
                    </a:lnTo>
                    <a:lnTo>
                      <a:pt x="9" y="18"/>
                    </a:lnTo>
                    <a:lnTo>
                      <a:pt x="3" y="8"/>
                    </a:lnTo>
                    <a:lnTo>
                      <a:pt x="0" y="0"/>
                    </a:lnTo>
                  </a:path>
                </a:pathLst>
              </a:custGeom>
              <a:noFill/>
              <a:ln w="50800" cap="rnd" cmpd="sng">
                <a:solidFill>
                  <a:srgbClr val="FF0000"/>
                </a:solidFill>
                <a:prstDash val="solid"/>
                <a:round/>
                <a:headEnd type="none" w="sm" len="sm"/>
                <a:tailEnd type="none" w="sm" len="sm"/>
              </a:ln>
              <a:effectLst/>
            </p:spPr>
            <p:txBody>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83" name="Freeform 10">
                <a:extLst>
                  <a:ext uri="{FF2B5EF4-FFF2-40B4-BE49-F238E27FC236}">
                    <a16:creationId xmlns:a16="http://schemas.microsoft.com/office/drawing/2014/main" id="{F7F87985-B736-43BE-BC96-E6239A220C7D}"/>
                  </a:ext>
                </a:extLst>
              </p:cNvPr>
              <p:cNvSpPr>
                <a:spLocks/>
              </p:cNvSpPr>
              <p:nvPr/>
            </p:nvSpPr>
            <p:spPr bwMode="auto">
              <a:xfrm>
                <a:off x="4088" y="2627"/>
                <a:ext cx="838" cy="850"/>
              </a:xfrm>
              <a:custGeom>
                <a:avLst/>
                <a:gdLst/>
                <a:ahLst/>
                <a:cxnLst>
                  <a:cxn ang="0">
                    <a:pos x="8" y="849"/>
                  </a:cxn>
                  <a:cxn ang="0">
                    <a:pos x="28" y="847"/>
                  </a:cxn>
                  <a:cxn ang="0">
                    <a:pos x="47" y="839"/>
                  </a:cxn>
                  <a:cxn ang="0">
                    <a:pos x="67" y="834"/>
                  </a:cxn>
                  <a:cxn ang="0">
                    <a:pos x="87" y="829"/>
                  </a:cxn>
                  <a:cxn ang="0">
                    <a:pos x="106" y="828"/>
                  </a:cxn>
                  <a:cxn ang="0">
                    <a:pos x="126" y="819"/>
                  </a:cxn>
                  <a:cxn ang="0">
                    <a:pos x="146" y="815"/>
                  </a:cxn>
                  <a:cxn ang="0">
                    <a:pos x="165" y="805"/>
                  </a:cxn>
                  <a:cxn ang="0">
                    <a:pos x="185" y="798"/>
                  </a:cxn>
                  <a:cxn ang="0">
                    <a:pos x="204" y="789"/>
                  </a:cxn>
                  <a:cxn ang="0">
                    <a:pos x="224" y="783"/>
                  </a:cxn>
                  <a:cxn ang="0">
                    <a:pos x="244" y="773"/>
                  </a:cxn>
                  <a:cxn ang="0">
                    <a:pos x="260" y="760"/>
                  </a:cxn>
                  <a:cxn ang="0">
                    <a:pos x="274" y="750"/>
                  </a:cxn>
                  <a:cxn ang="0">
                    <a:pos x="293" y="740"/>
                  </a:cxn>
                  <a:cxn ang="0">
                    <a:pos x="312" y="729"/>
                  </a:cxn>
                  <a:cxn ang="0">
                    <a:pos x="332" y="716"/>
                  </a:cxn>
                  <a:cxn ang="0">
                    <a:pos x="348" y="701"/>
                  </a:cxn>
                  <a:cxn ang="0">
                    <a:pos x="362" y="691"/>
                  </a:cxn>
                  <a:cxn ang="0">
                    <a:pos x="381" y="680"/>
                  </a:cxn>
                  <a:cxn ang="0">
                    <a:pos x="395" y="665"/>
                  </a:cxn>
                  <a:cxn ang="0">
                    <a:pos x="411" y="652"/>
                  </a:cxn>
                  <a:cxn ang="0">
                    <a:pos x="425" y="638"/>
                  </a:cxn>
                  <a:cxn ang="0">
                    <a:pos x="441" y="622"/>
                  </a:cxn>
                  <a:cxn ang="0">
                    <a:pos x="456" y="608"/>
                  </a:cxn>
                  <a:cxn ang="0">
                    <a:pos x="470" y="593"/>
                  </a:cxn>
                  <a:cxn ang="0">
                    <a:pos x="480" y="579"/>
                  </a:cxn>
                  <a:cxn ang="0">
                    <a:pos x="495" y="563"/>
                  </a:cxn>
                  <a:cxn ang="0">
                    <a:pos x="510" y="549"/>
                  </a:cxn>
                  <a:cxn ang="0">
                    <a:pos x="523" y="534"/>
                  </a:cxn>
                  <a:cxn ang="0">
                    <a:pos x="538" y="520"/>
                  </a:cxn>
                  <a:cxn ang="0">
                    <a:pos x="552" y="503"/>
                  </a:cxn>
                  <a:cxn ang="0">
                    <a:pos x="562" y="490"/>
                  </a:cxn>
                  <a:cxn ang="0">
                    <a:pos x="577" y="474"/>
                  </a:cxn>
                  <a:cxn ang="0">
                    <a:pos x="591" y="461"/>
                  </a:cxn>
                  <a:cxn ang="0">
                    <a:pos x="597" y="451"/>
                  </a:cxn>
                  <a:cxn ang="0">
                    <a:pos x="611" y="434"/>
                  </a:cxn>
                  <a:cxn ang="0">
                    <a:pos x="623" y="416"/>
                  </a:cxn>
                  <a:cxn ang="0">
                    <a:pos x="637" y="402"/>
                  </a:cxn>
                  <a:cxn ang="0">
                    <a:pos x="652" y="382"/>
                  </a:cxn>
                  <a:cxn ang="0">
                    <a:pos x="662" y="362"/>
                  </a:cxn>
                  <a:cxn ang="0">
                    <a:pos x="672" y="347"/>
                  </a:cxn>
                  <a:cxn ang="0">
                    <a:pos x="685" y="331"/>
                  </a:cxn>
                  <a:cxn ang="0">
                    <a:pos x="692" y="313"/>
                  </a:cxn>
                  <a:cxn ang="0">
                    <a:pos x="701" y="293"/>
                  </a:cxn>
                  <a:cxn ang="0">
                    <a:pos x="711" y="274"/>
                  </a:cxn>
                  <a:cxn ang="0">
                    <a:pos x="721" y="254"/>
                  </a:cxn>
                  <a:cxn ang="0">
                    <a:pos x="731" y="234"/>
                  </a:cxn>
                  <a:cxn ang="0">
                    <a:pos x="741" y="215"/>
                  </a:cxn>
                  <a:cxn ang="0">
                    <a:pos x="750" y="195"/>
                  </a:cxn>
                  <a:cxn ang="0">
                    <a:pos x="760" y="175"/>
                  </a:cxn>
                  <a:cxn ang="0">
                    <a:pos x="768" y="156"/>
                  </a:cxn>
                  <a:cxn ang="0">
                    <a:pos x="780" y="136"/>
                  </a:cxn>
                  <a:cxn ang="0">
                    <a:pos x="790" y="116"/>
                  </a:cxn>
                  <a:cxn ang="0">
                    <a:pos x="797" y="97"/>
                  </a:cxn>
                  <a:cxn ang="0">
                    <a:pos x="804" y="77"/>
                  </a:cxn>
                  <a:cxn ang="0">
                    <a:pos x="813" y="57"/>
                  </a:cxn>
                  <a:cxn ang="0">
                    <a:pos x="819" y="38"/>
                  </a:cxn>
                  <a:cxn ang="0">
                    <a:pos x="829" y="18"/>
                  </a:cxn>
                  <a:cxn ang="0">
                    <a:pos x="837" y="0"/>
                  </a:cxn>
                </a:cxnLst>
                <a:rect l="0" t="0" r="r" b="b"/>
                <a:pathLst>
                  <a:path w="838" h="850">
                    <a:moveTo>
                      <a:pt x="0" y="849"/>
                    </a:moveTo>
                    <a:lnTo>
                      <a:pt x="8" y="849"/>
                    </a:lnTo>
                    <a:lnTo>
                      <a:pt x="18" y="849"/>
                    </a:lnTo>
                    <a:lnTo>
                      <a:pt x="28" y="847"/>
                    </a:lnTo>
                    <a:lnTo>
                      <a:pt x="38" y="842"/>
                    </a:lnTo>
                    <a:lnTo>
                      <a:pt x="47" y="839"/>
                    </a:lnTo>
                    <a:lnTo>
                      <a:pt x="57" y="838"/>
                    </a:lnTo>
                    <a:lnTo>
                      <a:pt x="67" y="834"/>
                    </a:lnTo>
                    <a:lnTo>
                      <a:pt x="77" y="834"/>
                    </a:lnTo>
                    <a:lnTo>
                      <a:pt x="87" y="829"/>
                    </a:lnTo>
                    <a:lnTo>
                      <a:pt x="96" y="829"/>
                    </a:lnTo>
                    <a:lnTo>
                      <a:pt x="106" y="828"/>
                    </a:lnTo>
                    <a:lnTo>
                      <a:pt x="116" y="822"/>
                    </a:lnTo>
                    <a:lnTo>
                      <a:pt x="126" y="819"/>
                    </a:lnTo>
                    <a:lnTo>
                      <a:pt x="136" y="818"/>
                    </a:lnTo>
                    <a:lnTo>
                      <a:pt x="146" y="815"/>
                    </a:lnTo>
                    <a:lnTo>
                      <a:pt x="155" y="809"/>
                    </a:lnTo>
                    <a:lnTo>
                      <a:pt x="165" y="805"/>
                    </a:lnTo>
                    <a:lnTo>
                      <a:pt x="175" y="799"/>
                    </a:lnTo>
                    <a:lnTo>
                      <a:pt x="185" y="798"/>
                    </a:lnTo>
                    <a:lnTo>
                      <a:pt x="195" y="793"/>
                    </a:lnTo>
                    <a:lnTo>
                      <a:pt x="204" y="789"/>
                    </a:lnTo>
                    <a:lnTo>
                      <a:pt x="214" y="788"/>
                    </a:lnTo>
                    <a:lnTo>
                      <a:pt x="224" y="783"/>
                    </a:lnTo>
                    <a:lnTo>
                      <a:pt x="234" y="775"/>
                    </a:lnTo>
                    <a:lnTo>
                      <a:pt x="244" y="773"/>
                    </a:lnTo>
                    <a:lnTo>
                      <a:pt x="253" y="769"/>
                    </a:lnTo>
                    <a:lnTo>
                      <a:pt x="260" y="760"/>
                    </a:lnTo>
                    <a:lnTo>
                      <a:pt x="268" y="759"/>
                    </a:lnTo>
                    <a:lnTo>
                      <a:pt x="274" y="750"/>
                    </a:lnTo>
                    <a:lnTo>
                      <a:pt x="283" y="746"/>
                    </a:lnTo>
                    <a:lnTo>
                      <a:pt x="293" y="740"/>
                    </a:lnTo>
                    <a:lnTo>
                      <a:pt x="302" y="736"/>
                    </a:lnTo>
                    <a:lnTo>
                      <a:pt x="312" y="729"/>
                    </a:lnTo>
                    <a:lnTo>
                      <a:pt x="322" y="721"/>
                    </a:lnTo>
                    <a:lnTo>
                      <a:pt x="332" y="716"/>
                    </a:lnTo>
                    <a:lnTo>
                      <a:pt x="342" y="710"/>
                    </a:lnTo>
                    <a:lnTo>
                      <a:pt x="348" y="701"/>
                    </a:lnTo>
                    <a:lnTo>
                      <a:pt x="356" y="700"/>
                    </a:lnTo>
                    <a:lnTo>
                      <a:pt x="362" y="691"/>
                    </a:lnTo>
                    <a:lnTo>
                      <a:pt x="371" y="687"/>
                    </a:lnTo>
                    <a:lnTo>
                      <a:pt x="381" y="680"/>
                    </a:lnTo>
                    <a:lnTo>
                      <a:pt x="385" y="671"/>
                    </a:lnTo>
                    <a:lnTo>
                      <a:pt x="395" y="665"/>
                    </a:lnTo>
                    <a:lnTo>
                      <a:pt x="405" y="661"/>
                    </a:lnTo>
                    <a:lnTo>
                      <a:pt x="411" y="652"/>
                    </a:lnTo>
                    <a:lnTo>
                      <a:pt x="420" y="645"/>
                    </a:lnTo>
                    <a:lnTo>
                      <a:pt x="425" y="638"/>
                    </a:lnTo>
                    <a:lnTo>
                      <a:pt x="434" y="632"/>
                    </a:lnTo>
                    <a:lnTo>
                      <a:pt x="441" y="622"/>
                    </a:lnTo>
                    <a:lnTo>
                      <a:pt x="450" y="618"/>
                    </a:lnTo>
                    <a:lnTo>
                      <a:pt x="456" y="608"/>
                    </a:lnTo>
                    <a:lnTo>
                      <a:pt x="464" y="603"/>
                    </a:lnTo>
                    <a:lnTo>
                      <a:pt x="470" y="593"/>
                    </a:lnTo>
                    <a:lnTo>
                      <a:pt x="479" y="586"/>
                    </a:lnTo>
                    <a:lnTo>
                      <a:pt x="480" y="579"/>
                    </a:lnTo>
                    <a:lnTo>
                      <a:pt x="489" y="573"/>
                    </a:lnTo>
                    <a:lnTo>
                      <a:pt x="495" y="563"/>
                    </a:lnTo>
                    <a:lnTo>
                      <a:pt x="503" y="557"/>
                    </a:lnTo>
                    <a:lnTo>
                      <a:pt x="510" y="549"/>
                    </a:lnTo>
                    <a:lnTo>
                      <a:pt x="518" y="543"/>
                    </a:lnTo>
                    <a:lnTo>
                      <a:pt x="523" y="534"/>
                    </a:lnTo>
                    <a:lnTo>
                      <a:pt x="529" y="524"/>
                    </a:lnTo>
                    <a:lnTo>
                      <a:pt x="538" y="520"/>
                    </a:lnTo>
                    <a:lnTo>
                      <a:pt x="544" y="510"/>
                    </a:lnTo>
                    <a:lnTo>
                      <a:pt x="552" y="503"/>
                    </a:lnTo>
                    <a:lnTo>
                      <a:pt x="554" y="494"/>
                    </a:lnTo>
                    <a:lnTo>
                      <a:pt x="562" y="490"/>
                    </a:lnTo>
                    <a:lnTo>
                      <a:pt x="568" y="480"/>
                    </a:lnTo>
                    <a:lnTo>
                      <a:pt x="577" y="474"/>
                    </a:lnTo>
                    <a:lnTo>
                      <a:pt x="581" y="465"/>
                    </a:lnTo>
                    <a:lnTo>
                      <a:pt x="591" y="461"/>
                    </a:lnTo>
                    <a:lnTo>
                      <a:pt x="591" y="458"/>
                    </a:lnTo>
                    <a:lnTo>
                      <a:pt x="597" y="451"/>
                    </a:lnTo>
                    <a:lnTo>
                      <a:pt x="603" y="441"/>
                    </a:lnTo>
                    <a:lnTo>
                      <a:pt x="611" y="434"/>
                    </a:lnTo>
                    <a:lnTo>
                      <a:pt x="616" y="426"/>
                    </a:lnTo>
                    <a:lnTo>
                      <a:pt x="623" y="416"/>
                    </a:lnTo>
                    <a:lnTo>
                      <a:pt x="631" y="409"/>
                    </a:lnTo>
                    <a:lnTo>
                      <a:pt x="637" y="402"/>
                    </a:lnTo>
                    <a:lnTo>
                      <a:pt x="646" y="392"/>
                    </a:lnTo>
                    <a:lnTo>
                      <a:pt x="652" y="382"/>
                    </a:lnTo>
                    <a:lnTo>
                      <a:pt x="657" y="372"/>
                    </a:lnTo>
                    <a:lnTo>
                      <a:pt x="662" y="362"/>
                    </a:lnTo>
                    <a:lnTo>
                      <a:pt x="670" y="356"/>
                    </a:lnTo>
                    <a:lnTo>
                      <a:pt x="672" y="347"/>
                    </a:lnTo>
                    <a:lnTo>
                      <a:pt x="676" y="337"/>
                    </a:lnTo>
                    <a:lnTo>
                      <a:pt x="685" y="331"/>
                    </a:lnTo>
                    <a:lnTo>
                      <a:pt x="686" y="323"/>
                    </a:lnTo>
                    <a:lnTo>
                      <a:pt x="692" y="313"/>
                    </a:lnTo>
                    <a:lnTo>
                      <a:pt x="696" y="303"/>
                    </a:lnTo>
                    <a:lnTo>
                      <a:pt x="701" y="293"/>
                    </a:lnTo>
                    <a:lnTo>
                      <a:pt x="709" y="284"/>
                    </a:lnTo>
                    <a:lnTo>
                      <a:pt x="711" y="274"/>
                    </a:lnTo>
                    <a:lnTo>
                      <a:pt x="716" y="264"/>
                    </a:lnTo>
                    <a:lnTo>
                      <a:pt x="721" y="254"/>
                    </a:lnTo>
                    <a:lnTo>
                      <a:pt x="725" y="244"/>
                    </a:lnTo>
                    <a:lnTo>
                      <a:pt x="731" y="234"/>
                    </a:lnTo>
                    <a:lnTo>
                      <a:pt x="735" y="225"/>
                    </a:lnTo>
                    <a:lnTo>
                      <a:pt x="741" y="215"/>
                    </a:lnTo>
                    <a:lnTo>
                      <a:pt x="748" y="205"/>
                    </a:lnTo>
                    <a:lnTo>
                      <a:pt x="750" y="195"/>
                    </a:lnTo>
                    <a:lnTo>
                      <a:pt x="755" y="185"/>
                    </a:lnTo>
                    <a:lnTo>
                      <a:pt x="760" y="175"/>
                    </a:lnTo>
                    <a:lnTo>
                      <a:pt x="763" y="166"/>
                    </a:lnTo>
                    <a:lnTo>
                      <a:pt x="768" y="156"/>
                    </a:lnTo>
                    <a:lnTo>
                      <a:pt x="773" y="146"/>
                    </a:lnTo>
                    <a:lnTo>
                      <a:pt x="780" y="136"/>
                    </a:lnTo>
                    <a:lnTo>
                      <a:pt x="784" y="126"/>
                    </a:lnTo>
                    <a:lnTo>
                      <a:pt x="790" y="116"/>
                    </a:lnTo>
                    <a:lnTo>
                      <a:pt x="794" y="107"/>
                    </a:lnTo>
                    <a:lnTo>
                      <a:pt x="797" y="97"/>
                    </a:lnTo>
                    <a:lnTo>
                      <a:pt x="803" y="87"/>
                    </a:lnTo>
                    <a:lnTo>
                      <a:pt x="804" y="77"/>
                    </a:lnTo>
                    <a:lnTo>
                      <a:pt x="809" y="67"/>
                    </a:lnTo>
                    <a:lnTo>
                      <a:pt x="813" y="57"/>
                    </a:lnTo>
                    <a:lnTo>
                      <a:pt x="814" y="48"/>
                    </a:lnTo>
                    <a:lnTo>
                      <a:pt x="819" y="38"/>
                    </a:lnTo>
                    <a:lnTo>
                      <a:pt x="823" y="28"/>
                    </a:lnTo>
                    <a:lnTo>
                      <a:pt x="829" y="18"/>
                    </a:lnTo>
                    <a:lnTo>
                      <a:pt x="833" y="8"/>
                    </a:lnTo>
                    <a:lnTo>
                      <a:pt x="837" y="0"/>
                    </a:lnTo>
                  </a:path>
                </a:pathLst>
              </a:custGeom>
              <a:noFill/>
              <a:ln w="50800" cap="rnd" cmpd="sng">
                <a:solidFill>
                  <a:srgbClr val="FF0000"/>
                </a:solidFill>
                <a:prstDash val="solid"/>
                <a:round/>
                <a:headEnd type="none" w="sm" len="sm"/>
                <a:tailEnd type="none" w="sm" len="sm"/>
              </a:ln>
              <a:effectLst/>
            </p:spPr>
            <p:txBody>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grpSp>
        <p:sp>
          <p:nvSpPr>
            <p:cNvPr id="9" name="Line 11">
              <a:extLst>
                <a:ext uri="{FF2B5EF4-FFF2-40B4-BE49-F238E27FC236}">
                  <a16:creationId xmlns:a16="http://schemas.microsoft.com/office/drawing/2014/main" id="{06BF6134-2CE4-4BDA-B829-DBC96CA7768B}"/>
                </a:ext>
              </a:extLst>
            </p:cNvPr>
            <p:cNvSpPr>
              <a:spLocks noChangeShapeType="1"/>
            </p:cNvSpPr>
            <p:nvPr/>
          </p:nvSpPr>
          <p:spPr bwMode="auto">
            <a:xfrm flipV="1">
              <a:off x="2478320" y="4387215"/>
              <a:ext cx="4913683" cy="2921"/>
            </a:xfrm>
            <a:prstGeom prst="line">
              <a:avLst/>
            </a:prstGeom>
            <a:noFill/>
            <a:ln w="12700">
              <a:solidFill>
                <a:schemeClr val="accent1"/>
              </a:solidFill>
              <a:prstDash val="sysDot"/>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10" name="Line 12">
              <a:extLst>
                <a:ext uri="{FF2B5EF4-FFF2-40B4-BE49-F238E27FC236}">
                  <a16:creationId xmlns:a16="http://schemas.microsoft.com/office/drawing/2014/main" id="{F9F4EEF9-9A94-4E9F-8075-FB33ADD6558B}"/>
                </a:ext>
              </a:extLst>
            </p:cNvPr>
            <p:cNvSpPr>
              <a:spLocks noChangeShapeType="1"/>
            </p:cNvSpPr>
            <p:nvPr/>
          </p:nvSpPr>
          <p:spPr bwMode="auto">
            <a:xfrm flipV="1">
              <a:off x="2483325" y="5024819"/>
              <a:ext cx="4912015" cy="4381"/>
            </a:xfrm>
            <a:prstGeom prst="line">
              <a:avLst/>
            </a:prstGeom>
            <a:noFill/>
            <a:ln w="12700">
              <a:solidFill>
                <a:schemeClr val="accent1"/>
              </a:solidFill>
              <a:prstDash val="sysDot"/>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11" name="Line 13">
              <a:extLst>
                <a:ext uri="{FF2B5EF4-FFF2-40B4-BE49-F238E27FC236}">
                  <a16:creationId xmlns:a16="http://schemas.microsoft.com/office/drawing/2014/main" id="{94A9FCE2-48FE-4CBF-8EC6-D12C4B389595}"/>
                </a:ext>
              </a:extLst>
            </p:cNvPr>
            <p:cNvSpPr>
              <a:spLocks noChangeShapeType="1"/>
            </p:cNvSpPr>
            <p:nvPr/>
          </p:nvSpPr>
          <p:spPr bwMode="auto">
            <a:xfrm flipV="1">
              <a:off x="2483325" y="4674934"/>
              <a:ext cx="4912015" cy="4381"/>
            </a:xfrm>
            <a:prstGeom prst="line">
              <a:avLst/>
            </a:prstGeom>
            <a:noFill/>
            <a:ln w="12700">
              <a:solidFill>
                <a:schemeClr val="accent1"/>
              </a:solidFill>
              <a:prstDash val="sysDot"/>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12" name="Line 14">
              <a:extLst>
                <a:ext uri="{FF2B5EF4-FFF2-40B4-BE49-F238E27FC236}">
                  <a16:creationId xmlns:a16="http://schemas.microsoft.com/office/drawing/2014/main" id="{3DB55A36-EE99-494B-B571-64283520F7DA}"/>
                </a:ext>
              </a:extLst>
            </p:cNvPr>
            <p:cNvSpPr>
              <a:spLocks noChangeShapeType="1"/>
            </p:cNvSpPr>
            <p:nvPr/>
          </p:nvSpPr>
          <p:spPr bwMode="auto">
            <a:xfrm flipV="1">
              <a:off x="2483325" y="5254752"/>
              <a:ext cx="4912015" cy="2921"/>
            </a:xfrm>
            <a:prstGeom prst="line">
              <a:avLst/>
            </a:prstGeom>
            <a:noFill/>
            <a:ln w="12700">
              <a:solidFill>
                <a:schemeClr val="accent1"/>
              </a:solidFill>
              <a:prstDash val="sysDot"/>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13" name="Line 15" descr="loc_resolution example.bmp&#10;">
              <a:extLst>
                <a:ext uri="{FF2B5EF4-FFF2-40B4-BE49-F238E27FC236}">
                  <a16:creationId xmlns:a16="http://schemas.microsoft.com/office/drawing/2014/main" id="{2B613950-FBAC-429C-B80B-1F3EA7563819}"/>
                </a:ext>
              </a:extLst>
            </p:cNvPr>
            <p:cNvSpPr>
              <a:spLocks noChangeShapeType="1"/>
            </p:cNvSpPr>
            <p:nvPr/>
          </p:nvSpPr>
          <p:spPr bwMode="auto">
            <a:xfrm flipV="1">
              <a:off x="2483325" y="3808857"/>
              <a:ext cx="4912015" cy="4382"/>
            </a:xfrm>
            <a:prstGeom prst="line">
              <a:avLst/>
            </a:prstGeom>
            <a:noFill/>
            <a:ln w="12700">
              <a:solidFill>
                <a:schemeClr val="accent1"/>
              </a:solidFill>
              <a:prstDash val="sysDot"/>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14" name="Line 16">
              <a:extLst>
                <a:ext uri="{FF2B5EF4-FFF2-40B4-BE49-F238E27FC236}">
                  <a16:creationId xmlns:a16="http://schemas.microsoft.com/office/drawing/2014/main" id="{52A5580D-B1D9-443E-B1B6-E6ACE7E67A4F}"/>
                </a:ext>
              </a:extLst>
            </p:cNvPr>
            <p:cNvSpPr>
              <a:spLocks noChangeShapeType="1"/>
            </p:cNvSpPr>
            <p:nvPr/>
          </p:nvSpPr>
          <p:spPr bwMode="auto">
            <a:xfrm flipV="1">
              <a:off x="2483325" y="4093655"/>
              <a:ext cx="4912015" cy="2921"/>
            </a:xfrm>
            <a:prstGeom prst="line">
              <a:avLst/>
            </a:prstGeom>
            <a:noFill/>
            <a:ln w="12700">
              <a:solidFill>
                <a:schemeClr val="accent1"/>
              </a:solidFill>
              <a:prstDash val="sysDot"/>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15" name="Line 17">
              <a:extLst>
                <a:ext uri="{FF2B5EF4-FFF2-40B4-BE49-F238E27FC236}">
                  <a16:creationId xmlns:a16="http://schemas.microsoft.com/office/drawing/2014/main" id="{F894659E-D636-4D6E-9459-9B858DFC30A5}"/>
                </a:ext>
              </a:extLst>
            </p:cNvPr>
            <p:cNvSpPr>
              <a:spLocks noChangeShapeType="1"/>
            </p:cNvSpPr>
            <p:nvPr/>
          </p:nvSpPr>
          <p:spPr bwMode="auto">
            <a:xfrm flipV="1">
              <a:off x="2483325" y="3524060"/>
              <a:ext cx="4912015" cy="4381"/>
            </a:xfrm>
            <a:prstGeom prst="line">
              <a:avLst/>
            </a:prstGeom>
            <a:noFill/>
            <a:ln w="12700">
              <a:solidFill>
                <a:schemeClr val="accent1"/>
              </a:solidFill>
              <a:prstDash val="sysDot"/>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16" name="Rectangle 44">
              <a:extLst>
                <a:ext uri="{FF2B5EF4-FFF2-40B4-BE49-F238E27FC236}">
                  <a16:creationId xmlns:a16="http://schemas.microsoft.com/office/drawing/2014/main" id="{32ABDD58-9A34-423B-BAE1-24E220228691}"/>
                </a:ext>
              </a:extLst>
            </p:cNvPr>
            <p:cNvSpPr>
              <a:spLocks noChangeArrowheads="1"/>
            </p:cNvSpPr>
            <p:nvPr/>
          </p:nvSpPr>
          <p:spPr bwMode="auto">
            <a:xfrm>
              <a:off x="4864251" y="5596509"/>
              <a:ext cx="448822"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100</a:t>
              </a:r>
            </a:p>
          </p:txBody>
        </p:sp>
        <p:sp>
          <p:nvSpPr>
            <p:cNvPr id="17" name="Rectangle 45">
              <a:extLst>
                <a:ext uri="{FF2B5EF4-FFF2-40B4-BE49-F238E27FC236}">
                  <a16:creationId xmlns:a16="http://schemas.microsoft.com/office/drawing/2014/main" id="{78EBC7ED-AE4D-4936-8977-E043C9BAB333}"/>
                </a:ext>
              </a:extLst>
            </p:cNvPr>
            <p:cNvSpPr>
              <a:spLocks noChangeArrowheads="1"/>
            </p:cNvSpPr>
            <p:nvPr/>
          </p:nvSpPr>
          <p:spPr bwMode="auto">
            <a:xfrm>
              <a:off x="7552177" y="5596509"/>
              <a:ext cx="448823"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200</a:t>
              </a:r>
            </a:p>
          </p:txBody>
        </p:sp>
        <p:sp>
          <p:nvSpPr>
            <p:cNvPr id="18" name="Rectangle 46">
              <a:extLst>
                <a:ext uri="{FF2B5EF4-FFF2-40B4-BE49-F238E27FC236}">
                  <a16:creationId xmlns:a16="http://schemas.microsoft.com/office/drawing/2014/main" id="{E212CF7F-C505-4703-837E-1D8E089BB01E}"/>
                </a:ext>
              </a:extLst>
            </p:cNvPr>
            <p:cNvSpPr>
              <a:spLocks noChangeArrowheads="1"/>
            </p:cNvSpPr>
            <p:nvPr/>
          </p:nvSpPr>
          <p:spPr bwMode="auto">
            <a:xfrm>
              <a:off x="6217391" y="5596509"/>
              <a:ext cx="448823"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150</a:t>
              </a:r>
            </a:p>
          </p:txBody>
        </p:sp>
        <p:sp>
          <p:nvSpPr>
            <p:cNvPr id="19" name="Rectangle 47">
              <a:extLst>
                <a:ext uri="{FF2B5EF4-FFF2-40B4-BE49-F238E27FC236}">
                  <a16:creationId xmlns:a16="http://schemas.microsoft.com/office/drawing/2014/main" id="{0CA1ADD8-E1D5-4F81-961A-A938C54A457B}"/>
                </a:ext>
              </a:extLst>
            </p:cNvPr>
            <p:cNvSpPr>
              <a:spLocks noChangeArrowheads="1"/>
            </p:cNvSpPr>
            <p:nvPr/>
          </p:nvSpPr>
          <p:spPr bwMode="auto">
            <a:xfrm>
              <a:off x="3604546" y="5596509"/>
              <a:ext cx="363729"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50</a:t>
              </a:r>
            </a:p>
          </p:txBody>
        </p:sp>
        <p:sp>
          <p:nvSpPr>
            <p:cNvPr id="20" name="Rectangle 48">
              <a:extLst>
                <a:ext uri="{FF2B5EF4-FFF2-40B4-BE49-F238E27FC236}">
                  <a16:creationId xmlns:a16="http://schemas.microsoft.com/office/drawing/2014/main" id="{BD8D7686-FA41-4A49-B63E-6272BA762D4E}"/>
                </a:ext>
              </a:extLst>
            </p:cNvPr>
            <p:cNvSpPr>
              <a:spLocks noChangeArrowheads="1"/>
            </p:cNvSpPr>
            <p:nvPr/>
          </p:nvSpPr>
          <p:spPr bwMode="auto">
            <a:xfrm>
              <a:off x="2323150" y="5596509"/>
              <a:ext cx="278637"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0</a:t>
              </a:r>
            </a:p>
          </p:txBody>
        </p:sp>
        <p:sp>
          <p:nvSpPr>
            <p:cNvPr id="21" name="Rectangle 49">
              <a:extLst>
                <a:ext uri="{FF2B5EF4-FFF2-40B4-BE49-F238E27FC236}">
                  <a16:creationId xmlns:a16="http://schemas.microsoft.com/office/drawing/2014/main" id="{02091D61-29B4-4D2B-9ACD-2075EF97B7D5}"/>
                </a:ext>
              </a:extLst>
            </p:cNvPr>
            <p:cNvSpPr>
              <a:spLocks noChangeArrowheads="1"/>
            </p:cNvSpPr>
            <p:nvPr/>
          </p:nvSpPr>
          <p:spPr bwMode="auto">
            <a:xfrm>
              <a:off x="4632331" y="5815584"/>
              <a:ext cx="921003"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b="1" kern="1200" dirty="0">
                  <a:solidFill>
                    <a:srgbClr val="000000"/>
                  </a:solidFill>
                  <a:latin typeface="Arial Narrow" pitchFamily="34" charset="0"/>
                  <a:ea typeface="+mn-ea"/>
                  <a:cs typeface="+mn-cs"/>
                </a:rPr>
                <a:t>Time (ms)</a:t>
              </a:r>
            </a:p>
          </p:txBody>
        </p:sp>
        <p:sp>
          <p:nvSpPr>
            <p:cNvPr id="22" name="Rectangle 50">
              <a:extLst>
                <a:ext uri="{FF2B5EF4-FFF2-40B4-BE49-F238E27FC236}">
                  <a16:creationId xmlns:a16="http://schemas.microsoft.com/office/drawing/2014/main" id="{26D361AB-6231-4FCA-A752-70725076C39E}"/>
                </a:ext>
              </a:extLst>
            </p:cNvPr>
            <p:cNvSpPr>
              <a:spLocks noChangeArrowheads="1"/>
            </p:cNvSpPr>
            <p:nvPr/>
          </p:nvSpPr>
          <p:spPr bwMode="auto">
            <a:xfrm>
              <a:off x="2169650" y="5419789"/>
              <a:ext cx="278637"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0</a:t>
              </a:r>
            </a:p>
          </p:txBody>
        </p:sp>
        <p:sp>
          <p:nvSpPr>
            <p:cNvPr id="23" name="Rectangle 51">
              <a:extLst>
                <a:ext uri="{FF2B5EF4-FFF2-40B4-BE49-F238E27FC236}">
                  <a16:creationId xmlns:a16="http://schemas.microsoft.com/office/drawing/2014/main" id="{0E40F261-017A-499E-907F-557DC83028E5}"/>
                </a:ext>
              </a:extLst>
            </p:cNvPr>
            <p:cNvSpPr>
              <a:spLocks noChangeArrowheads="1"/>
            </p:cNvSpPr>
            <p:nvPr/>
          </p:nvSpPr>
          <p:spPr bwMode="auto">
            <a:xfrm>
              <a:off x="1901024" y="5134991"/>
              <a:ext cx="492202"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1.25</a:t>
              </a:r>
            </a:p>
          </p:txBody>
        </p:sp>
        <p:sp>
          <p:nvSpPr>
            <p:cNvPr id="24" name="Rectangle 52">
              <a:extLst>
                <a:ext uri="{FF2B5EF4-FFF2-40B4-BE49-F238E27FC236}">
                  <a16:creationId xmlns:a16="http://schemas.microsoft.com/office/drawing/2014/main" id="{BFCDB003-1759-4172-BC71-937274C6D699}"/>
                </a:ext>
              </a:extLst>
            </p:cNvPr>
            <p:cNvSpPr>
              <a:spLocks noChangeArrowheads="1"/>
            </p:cNvSpPr>
            <p:nvPr/>
          </p:nvSpPr>
          <p:spPr bwMode="auto">
            <a:xfrm>
              <a:off x="1901024" y="4277678"/>
              <a:ext cx="492202"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5.00</a:t>
              </a:r>
            </a:p>
          </p:txBody>
        </p:sp>
        <p:sp>
          <p:nvSpPr>
            <p:cNvPr id="25" name="Rectangle 53">
              <a:extLst>
                <a:ext uri="{FF2B5EF4-FFF2-40B4-BE49-F238E27FC236}">
                  <a16:creationId xmlns:a16="http://schemas.microsoft.com/office/drawing/2014/main" id="{06B20FE1-F908-4ED6-9B86-4056D0F1C2A1}"/>
                </a:ext>
              </a:extLst>
            </p:cNvPr>
            <p:cNvSpPr>
              <a:spLocks noChangeArrowheads="1"/>
            </p:cNvSpPr>
            <p:nvPr/>
          </p:nvSpPr>
          <p:spPr bwMode="auto">
            <a:xfrm>
              <a:off x="1901024" y="4842891"/>
              <a:ext cx="492202"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2.50</a:t>
              </a:r>
            </a:p>
          </p:txBody>
        </p:sp>
        <p:sp>
          <p:nvSpPr>
            <p:cNvPr id="26" name="Rectangle 54">
              <a:extLst>
                <a:ext uri="{FF2B5EF4-FFF2-40B4-BE49-F238E27FC236}">
                  <a16:creationId xmlns:a16="http://schemas.microsoft.com/office/drawing/2014/main" id="{B475C713-86A5-48E2-9A24-886F2951FC81}"/>
                </a:ext>
              </a:extLst>
            </p:cNvPr>
            <p:cNvSpPr>
              <a:spLocks noChangeArrowheads="1"/>
            </p:cNvSpPr>
            <p:nvPr/>
          </p:nvSpPr>
          <p:spPr bwMode="auto">
            <a:xfrm>
              <a:off x="1901024" y="4561015"/>
              <a:ext cx="492202"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3.75</a:t>
              </a:r>
            </a:p>
          </p:txBody>
        </p:sp>
        <p:sp>
          <p:nvSpPr>
            <p:cNvPr id="27" name="Rectangle 55">
              <a:extLst>
                <a:ext uri="{FF2B5EF4-FFF2-40B4-BE49-F238E27FC236}">
                  <a16:creationId xmlns:a16="http://schemas.microsoft.com/office/drawing/2014/main" id="{7994CB32-C94F-45A0-B72D-00FA57BB6BE6}"/>
                </a:ext>
              </a:extLst>
            </p:cNvPr>
            <p:cNvSpPr>
              <a:spLocks noChangeArrowheads="1"/>
            </p:cNvSpPr>
            <p:nvPr/>
          </p:nvSpPr>
          <p:spPr bwMode="auto">
            <a:xfrm>
              <a:off x="1901024" y="3975354"/>
              <a:ext cx="492202"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6.25</a:t>
              </a:r>
            </a:p>
          </p:txBody>
        </p:sp>
        <p:sp>
          <p:nvSpPr>
            <p:cNvPr id="28" name="Rectangle 56">
              <a:extLst>
                <a:ext uri="{FF2B5EF4-FFF2-40B4-BE49-F238E27FC236}">
                  <a16:creationId xmlns:a16="http://schemas.microsoft.com/office/drawing/2014/main" id="{CEDD26EE-02C3-4CD4-8DBE-1C7CCC88ED22}"/>
                </a:ext>
              </a:extLst>
            </p:cNvPr>
            <p:cNvSpPr>
              <a:spLocks noChangeArrowheads="1"/>
            </p:cNvSpPr>
            <p:nvPr/>
          </p:nvSpPr>
          <p:spPr bwMode="auto">
            <a:xfrm>
              <a:off x="1901024" y="3692017"/>
              <a:ext cx="492202"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7.50</a:t>
              </a:r>
            </a:p>
          </p:txBody>
        </p:sp>
        <p:sp>
          <p:nvSpPr>
            <p:cNvPr id="29" name="Rectangle 57">
              <a:extLst>
                <a:ext uri="{FF2B5EF4-FFF2-40B4-BE49-F238E27FC236}">
                  <a16:creationId xmlns:a16="http://schemas.microsoft.com/office/drawing/2014/main" id="{26027B6C-A341-416F-B718-0EAEBC1D879E}"/>
                </a:ext>
              </a:extLst>
            </p:cNvPr>
            <p:cNvSpPr>
              <a:spLocks noChangeArrowheads="1"/>
            </p:cNvSpPr>
            <p:nvPr/>
          </p:nvSpPr>
          <p:spPr bwMode="auto">
            <a:xfrm>
              <a:off x="1901024" y="3408680"/>
              <a:ext cx="492202"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8.75</a:t>
              </a:r>
            </a:p>
          </p:txBody>
        </p:sp>
        <p:sp>
          <p:nvSpPr>
            <p:cNvPr id="30" name="Rectangle 58">
              <a:extLst>
                <a:ext uri="{FF2B5EF4-FFF2-40B4-BE49-F238E27FC236}">
                  <a16:creationId xmlns:a16="http://schemas.microsoft.com/office/drawing/2014/main" id="{0A089889-7897-4FBC-9AFF-3E56D16D3915}"/>
                </a:ext>
              </a:extLst>
            </p:cNvPr>
            <p:cNvSpPr>
              <a:spLocks noChangeArrowheads="1"/>
            </p:cNvSpPr>
            <p:nvPr/>
          </p:nvSpPr>
          <p:spPr bwMode="auto">
            <a:xfrm>
              <a:off x="1795910" y="3116580"/>
              <a:ext cx="659051"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charset="0"/>
                  <a:ea typeface="+mn-ea"/>
                  <a:cs typeface="+mn-cs"/>
                </a:rPr>
                <a:t>10.00</a:t>
              </a:r>
            </a:p>
          </p:txBody>
        </p:sp>
        <p:sp>
          <p:nvSpPr>
            <p:cNvPr id="31" name="Rectangle 59">
              <a:extLst>
                <a:ext uri="{FF2B5EF4-FFF2-40B4-BE49-F238E27FC236}">
                  <a16:creationId xmlns:a16="http://schemas.microsoft.com/office/drawing/2014/main" id="{A3D3B1A0-B764-4F33-93A8-969D5132E0E6}"/>
                </a:ext>
              </a:extLst>
            </p:cNvPr>
            <p:cNvSpPr>
              <a:spLocks noChangeArrowheads="1"/>
            </p:cNvSpPr>
            <p:nvPr/>
          </p:nvSpPr>
          <p:spPr bwMode="auto">
            <a:xfrm>
              <a:off x="938309" y="4184206"/>
              <a:ext cx="944362" cy="476123"/>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r>
                <a:rPr lang="en-US" sz="1400" b="1" kern="1200" dirty="0">
                  <a:solidFill>
                    <a:srgbClr val="000000"/>
                  </a:solidFill>
                  <a:latin typeface="Arial Narrow" pitchFamily="34" charset="0"/>
                  <a:ea typeface="+mn-ea"/>
                  <a:cs typeface="+mn-cs"/>
                </a:rPr>
                <a:t>Amplitude</a:t>
              </a:r>
            </a:p>
            <a:p>
              <a:pPr algn="ctr" rtl="0" eaLnBrk="0" fontAlgn="base" hangingPunct="0">
                <a:spcBef>
                  <a:spcPct val="0"/>
                </a:spcBef>
                <a:spcAft>
                  <a:spcPct val="0"/>
                </a:spcAft>
              </a:pPr>
              <a:r>
                <a:rPr lang="en-US" sz="1400" b="1" kern="1200" dirty="0">
                  <a:solidFill>
                    <a:srgbClr val="000000"/>
                  </a:solidFill>
                  <a:latin typeface="Arial Narrow" pitchFamily="34" charset="0"/>
                  <a:ea typeface="+mn-ea"/>
                  <a:cs typeface="+mn-cs"/>
                </a:rPr>
                <a:t>(volts)</a:t>
              </a:r>
            </a:p>
          </p:txBody>
        </p:sp>
        <p:sp>
          <p:nvSpPr>
            <p:cNvPr id="32" name="Rectangle 60">
              <a:extLst>
                <a:ext uri="{FF2B5EF4-FFF2-40B4-BE49-F238E27FC236}">
                  <a16:creationId xmlns:a16="http://schemas.microsoft.com/office/drawing/2014/main" id="{CE2574C1-92A4-4830-9061-801679C52DDD}"/>
                </a:ext>
              </a:extLst>
            </p:cNvPr>
            <p:cNvSpPr>
              <a:spLocks noChangeArrowheads="1"/>
            </p:cNvSpPr>
            <p:nvPr/>
          </p:nvSpPr>
          <p:spPr bwMode="auto">
            <a:xfrm>
              <a:off x="2942158" y="2590800"/>
              <a:ext cx="3170119" cy="562293"/>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r>
                <a:rPr lang="en-US" b="1" kern="1200" dirty="0">
                  <a:solidFill>
                    <a:srgbClr val="000000"/>
                  </a:solidFill>
                  <a:latin typeface="Arial" charset="0"/>
                  <a:ea typeface="+mn-ea"/>
                  <a:cs typeface="+mn-cs"/>
                </a:rPr>
                <a:t>16-Bit vs. 3-Bit Resolution</a:t>
              </a:r>
            </a:p>
            <a:p>
              <a:pPr algn="ctr" rtl="0" eaLnBrk="0" fontAlgn="base" hangingPunct="0">
                <a:spcBef>
                  <a:spcPct val="0"/>
                </a:spcBef>
                <a:spcAft>
                  <a:spcPct val="0"/>
                </a:spcAft>
              </a:pPr>
              <a:r>
                <a:rPr lang="en-US" sz="1600" b="1" kern="1200" dirty="0">
                  <a:solidFill>
                    <a:srgbClr val="000000"/>
                  </a:solidFill>
                  <a:latin typeface="Arial" charset="0"/>
                  <a:ea typeface="+mn-ea"/>
                  <a:cs typeface="+mn-cs"/>
                </a:rPr>
                <a:t>(5kHz Sine Wave)</a:t>
              </a:r>
            </a:p>
          </p:txBody>
        </p:sp>
        <p:sp>
          <p:nvSpPr>
            <p:cNvPr id="33" name="Rectangle 61">
              <a:extLst>
                <a:ext uri="{FF2B5EF4-FFF2-40B4-BE49-F238E27FC236}">
                  <a16:creationId xmlns:a16="http://schemas.microsoft.com/office/drawing/2014/main" id="{D381CB75-50A8-43CD-8346-DEF4E05628D3}"/>
                </a:ext>
              </a:extLst>
            </p:cNvPr>
            <p:cNvSpPr>
              <a:spLocks noChangeArrowheads="1"/>
            </p:cNvSpPr>
            <p:nvPr/>
          </p:nvSpPr>
          <p:spPr bwMode="auto">
            <a:xfrm>
              <a:off x="5446498" y="3276600"/>
              <a:ext cx="1335302" cy="308419"/>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FF0000"/>
                  </a:solidFill>
                  <a:latin typeface="Arial Narrow" pitchFamily="34" charset="0"/>
                  <a:ea typeface="+mn-ea"/>
                  <a:cs typeface="+mn-cs"/>
                </a:rPr>
                <a:t>16-bit resolution</a:t>
              </a:r>
            </a:p>
          </p:txBody>
        </p:sp>
        <p:sp>
          <p:nvSpPr>
            <p:cNvPr id="34" name="Rectangle 62">
              <a:extLst>
                <a:ext uri="{FF2B5EF4-FFF2-40B4-BE49-F238E27FC236}">
                  <a16:creationId xmlns:a16="http://schemas.microsoft.com/office/drawing/2014/main" id="{10BBC234-564D-4679-B98B-80A917D1951C}"/>
                </a:ext>
              </a:extLst>
            </p:cNvPr>
            <p:cNvSpPr>
              <a:spLocks noChangeArrowheads="1"/>
            </p:cNvSpPr>
            <p:nvPr/>
          </p:nvSpPr>
          <p:spPr bwMode="auto">
            <a:xfrm>
              <a:off x="5823629" y="4109720"/>
              <a:ext cx="1199640" cy="280416"/>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spcBef>
                  <a:spcPct val="0"/>
                </a:spcBef>
                <a:spcAft>
                  <a:spcPct val="0"/>
                </a:spcAft>
              </a:pPr>
              <a:r>
                <a:rPr lang="en-US" sz="1400" kern="1200" dirty="0">
                  <a:solidFill>
                    <a:srgbClr val="000000"/>
                  </a:solidFill>
                  <a:latin typeface="Arial Narrow" pitchFamily="34" charset="0"/>
                  <a:ea typeface="+mn-ea"/>
                  <a:cs typeface="+mn-cs"/>
                </a:rPr>
                <a:t>3-bit resolution</a:t>
              </a:r>
            </a:p>
          </p:txBody>
        </p:sp>
        <p:sp>
          <p:nvSpPr>
            <p:cNvPr id="35" name="Line 63">
              <a:extLst>
                <a:ext uri="{FF2B5EF4-FFF2-40B4-BE49-F238E27FC236}">
                  <a16:creationId xmlns:a16="http://schemas.microsoft.com/office/drawing/2014/main" id="{E1E36539-F710-49A5-A82F-1E5E46BDE5F0}"/>
                </a:ext>
              </a:extLst>
            </p:cNvPr>
            <p:cNvSpPr>
              <a:spLocks noChangeShapeType="1"/>
            </p:cNvSpPr>
            <p:nvPr/>
          </p:nvSpPr>
          <p:spPr bwMode="auto">
            <a:xfrm flipH="1">
              <a:off x="5012746" y="4257231"/>
              <a:ext cx="834242" cy="259969"/>
            </a:xfrm>
            <a:prstGeom prst="line">
              <a:avLst/>
            </a:prstGeom>
            <a:noFill/>
            <a:ln w="12700">
              <a:solidFill>
                <a:schemeClr val="tx1"/>
              </a:solidFill>
              <a:round/>
              <a:headEnd type="none" w="sm" len="sm"/>
              <a:tailEnd type="stealth" w="med" len="lg"/>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36" name="Line 64">
              <a:extLst>
                <a:ext uri="{FF2B5EF4-FFF2-40B4-BE49-F238E27FC236}">
                  <a16:creationId xmlns:a16="http://schemas.microsoft.com/office/drawing/2014/main" id="{44CFB9D0-47C6-4E40-8D4E-D839D2E7DFE5}"/>
                </a:ext>
              </a:extLst>
            </p:cNvPr>
            <p:cNvSpPr>
              <a:spLocks noChangeShapeType="1"/>
            </p:cNvSpPr>
            <p:nvPr/>
          </p:nvSpPr>
          <p:spPr bwMode="auto">
            <a:xfrm flipH="1">
              <a:off x="4026671" y="3429000"/>
              <a:ext cx="1459728" cy="48324"/>
            </a:xfrm>
            <a:prstGeom prst="line">
              <a:avLst/>
            </a:prstGeom>
            <a:noFill/>
            <a:ln w="12700">
              <a:solidFill>
                <a:srgbClr val="FF0000"/>
              </a:solidFill>
              <a:round/>
              <a:headEnd type="none" w="sm" len="sm"/>
              <a:tailEnd type="stealth" w="med" len="lg"/>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37" name="Rectangle 65">
              <a:extLst>
                <a:ext uri="{FF2B5EF4-FFF2-40B4-BE49-F238E27FC236}">
                  <a16:creationId xmlns:a16="http://schemas.microsoft.com/office/drawing/2014/main" id="{6359EB41-C8ED-457A-B56D-92E3AD60364B}"/>
                </a:ext>
              </a:extLst>
            </p:cNvPr>
            <p:cNvSpPr>
              <a:spLocks noChangeArrowheads="1"/>
            </p:cNvSpPr>
            <p:nvPr/>
          </p:nvSpPr>
          <p:spPr bwMode="auto">
            <a:xfrm>
              <a:off x="3557828" y="5365750"/>
              <a:ext cx="415453" cy="236601"/>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1200" kern="1200" dirty="0">
                  <a:solidFill>
                    <a:srgbClr val="000000"/>
                  </a:solidFill>
                  <a:latin typeface="Arial Narrow" pitchFamily="34" charset="0"/>
                  <a:ea typeface="+mn-ea"/>
                  <a:cs typeface="+mn-cs"/>
                </a:rPr>
                <a:t>000</a:t>
              </a:r>
            </a:p>
          </p:txBody>
        </p:sp>
        <p:sp>
          <p:nvSpPr>
            <p:cNvPr id="38" name="Rectangle 66">
              <a:extLst>
                <a:ext uri="{FF2B5EF4-FFF2-40B4-BE49-F238E27FC236}">
                  <a16:creationId xmlns:a16="http://schemas.microsoft.com/office/drawing/2014/main" id="{3BB3BD89-BE27-44CE-9F48-B4438EEBAF89}"/>
                </a:ext>
              </a:extLst>
            </p:cNvPr>
            <p:cNvSpPr>
              <a:spLocks noChangeArrowheads="1"/>
            </p:cNvSpPr>
            <p:nvPr/>
          </p:nvSpPr>
          <p:spPr bwMode="auto">
            <a:xfrm>
              <a:off x="3557828" y="5080953"/>
              <a:ext cx="415453" cy="236601"/>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1200" kern="1200" dirty="0">
                  <a:solidFill>
                    <a:srgbClr val="000000"/>
                  </a:solidFill>
                  <a:latin typeface="Arial Narrow" pitchFamily="34" charset="0"/>
                  <a:ea typeface="+mn-ea"/>
                  <a:cs typeface="+mn-cs"/>
                </a:rPr>
                <a:t>001</a:t>
              </a:r>
            </a:p>
          </p:txBody>
        </p:sp>
        <p:sp>
          <p:nvSpPr>
            <p:cNvPr id="39" name="Rectangle 67">
              <a:extLst>
                <a:ext uri="{FF2B5EF4-FFF2-40B4-BE49-F238E27FC236}">
                  <a16:creationId xmlns:a16="http://schemas.microsoft.com/office/drawing/2014/main" id="{821995FD-A89A-4071-896E-FC47CBCFBC00}"/>
                </a:ext>
              </a:extLst>
            </p:cNvPr>
            <p:cNvSpPr>
              <a:spLocks noChangeArrowheads="1"/>
            </p:cNvSpPr>
            <p:nvPr/>
          </p:nvSpPr>
          <p:spPr bwMode="auto">
            <a:xfrm>
              <a:off x="3557828" y="4785932"/>
              <a:ext cx="415453" cy="236601"/>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1200" kern="1200" dirty="0">
                  <a:solidFill>
                    <a:srgbClr val="000000"/>
                  </a:solidFill>
                  <a:latin typeface="Arial Narrow" pitchFamily="34" charset="0"/>
                  <a:ea typeface="+mn-ea"/>
                  <a:cs typeface="+mn-cs"/>
                </a:rPr>
                <a:t>010</a:t>
              </a:r>
            </a:p>
          </p:txBody>
        </p:sp>
        <p:sp>
          <p:nvSpPr>
            <p:cNvPr id="40" name="Rectangle 68">
              <a:extLst>
                <a:ext uri="{FF2B5EF4-FFF2-40B4-BE49-F238E27FC236}">
                  <a16:creationId xmlns:a16="http://schemas.microsoft.com/office/drawing/2014/main" id="{84A23080-AAA1-47CD-9D2F-E052D90242E0}"/>
                </a:ext>
              </a:extLst>
            </p:cNvPr>
            <p:cNvSpPr>
              <a:spLocks noChangeArrowheads="1"/>
            </p:cNvSpPr>
            <p:nvPr/>
          </p:nvSpPr>
          <p:spPr bwMode="auto">
            <a:xfrm>
              <a:off x="3557828" y="4505516"/>
              <a:ext cx="415453" cy="236601"/>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1200" kern="1200" dirty="0">
                  <a:solidFill>
                    <a:srgbClr val="000000"/>
                  </a:solidFill>
                  <a:latin typeface="Arial Narrow" pitchFamily="34" charset="0"/>
                  <a:ea typeface="+mn-ea"/>
                  <a:cs typeface="+mn-cs"/>
                </a:rPr>
                <a:t>011</a:t>
              </a:r>
            </a:p>
          </p:txBody>
        </p:sp>
        <p:sp>
          <p:nvSpPr>
            <p:cNvPr id="41" name="Rectangle 69">
              <a:extLst>
                <a:ext uri="{FF2B5EF4-FFF2-40B4-BE49-F238E27FC236}">
                  <a16:creationId xmlns:a16="http://schemas.microsoft.com/office/drawing/2014/main" id="{1B7E4227-4C51-4F4C-B41A-DADA88C660E3}"/>
                </a:ext>
              </a:extLst>
            </p:cNvPr>
            <p:cNvSpPr>
              <a:spLocks noChangeArrowheads="1"/>
            </p:cNvSpPr>
            <p:nvPr/>
          </p:nvSpPr>
          <p:spPr bwMode="auto">
            <a:xfrm>
              <a:off x="3557828" y="4209034"/>
              <a:ext cx="415453" cy="236601"/>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1200" kern="1200" dirty="0">
                  <a:solidFill>
                    <a:srgbClr val="000000"/>
                  </a:solidFill>
                  <a:latin typeface="Arial Narrow" pitchFamily="34" charset="0"/>
                  <a:ea typeface="+mn-ea"/>
                  <a:cs typeface="+mn-cs"/>
                </a:rPr>
                <a:t>100</a:t>
              </a:r>
            </a:p>
          </p:txBody>
        </p:sp>
        <p:sp>
          <p:nvSpPr>
            <p:cNvPr id="42" name="Rectangle 70">
              <a:extLst>
                <a:ext uri="{FF2B5EF4-FFF2-40B4-BE49-F238E27FC236}">
                  <a16:creationId xmlns:a16="http://schemas.microsoft.com/office/drawing/2014/main" id="{748ED4A0-2B30-4C1D-B9C4-AFC10DC39E3E}"/>
                </a:ext>
              </a:extLst>
            </p:cNvPr>
            <p:cNvSpPr>
              <a:spLocks noChangeArrowheads="1"/>
            </p:cNvSpPr>
            <p:nvPr/>
          </p:nvSpPr>
          <p:spPr bwMode="auto">
            <a:xfrm>
              <a:off x="3557828" y="3928618"/>
              <a:ext cx="415453" cy="236601"/>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1200" kern="1200" dirty="0">
                  <a:solidFill>
                    <a:srgbClr val="000000"/>
                  </a:solidFill>
                  <a:latin typeface="Arial Narrow" pitchFamily="34" charset="0"/>
                  <a:ea typeface="+mn-ea"/>
                  <a:cs typeface="+mn-cs"/>
                </a:rPr>
                <a:t>101</a:t>
              </a:r>
            </a:p>
          </p:txBody>
        </p:sp>
        <p:sp>
          <p:nvSpPr>
            <p:cNvPr id="43" name="Rectangle 71">
              <a:extLst>
                <a:ext uri="{FF2B5EF4-FFF2-40B4-BE49-F238E27FC236}">
                  <a16:creationId xmlns:a16="http://schemas.microsoft.com/office/drawing/2014/main" id="{010E7B0E-6FE2-41FF-875B-B50169AE7C6A}"/>
                </a:ext>
              </a:extLst>
            </p:cNvPr>
            <p:cNvSpPr>
              <a:spLocks noChangeArrowheads="1"/>
            </p:cNvSpPr>
            <p:nvPr/>
          </p:nvSpPr>
          <p:spPr bwMode="auto">
            <a:xfrm>
              <a:off x="3557828" y="3643821"/>
              <a:ext cx="415453" cy="236601"/>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1200" kern="1200" dirty="0">
                  <a:solidFill>
                    <a:srgbClr val="000000"/>
                  </a:solidFill>
                  <a:latin typeface="Arial Narrow" pitchFamily="34" charset="0"/>
                  <a:ea typeface="+mn-ea"/>
                  <a:cs typeface="+mn-cs"/>
                </a:rPr>
                <a:t>110</a:t>
              </a:r>
            </a:p>
          </p:txBody>
        </p:sp>
        <p:sp>
          <p:nvSpPr>
            <p:cNvPr id="44" name="Rectangle 72">
              <a:extLst>
                <a:ext uri="{FF2B5EF4-FFF2-40B4-BE49-F238E27FC236}">
                  <a16:creationId xmlns:a16="http://schemas.microsoft.com/office/drawing/2014/main" id="{CBEBCF63-487D-4743-A0D4-0BB3F97058F3}"/>
                </a:ext>
              </a:extLst>
            </p:cNvPr>
            <p:cNvSpPr>
              <a:spLocks noChangeArrowheads="1"/>
            </p:cNvSpPr>
            <p:nvPr/>
          </p:nvSpPr>
          <p:spPr bwMode="auto">
            <a:xfrm>
              <a:off x="3557828" y="3348800"/>
              <a:ext cx="415453" cy="236601"/>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1200" kern="1200" dirty="0">
                  <a:solidFill>
                    <a:srgbClr val="000000"/>
                  </a:solidFill>
                  <a:latin typeface="Arial Narrow" pitchFamily="34" charset="0"/>
                  <a:ea typeface="+mn-ea"/>
                  <a:cs typeface="+mn-cs"/>
                </a:rPr>
                <a:t>111</a:t>
              </a:r>
            </a:p>
          </p:txBody>
        </p:sp>
        <p:sp>
          <p:nvSpPr>
            <p:cNvPr id="45" name="Rectangle 73">
              <a:extLst>
                <a:ext uri="{FF2B5EF4-FFF2-40B4-BE49-F238E27FC236}">
                  <a16:creationId xmlns:a16="http://schemas.microsoft.com/office/drawing/2014/main" id="{64571B89-A821-4FE5-B210-A12A62C317AA}"/>
                </a:ext>
              </a:extLst>
            </p:cNvPr>
            <p:cNvSpPr>
              <a:spLocks noChangeArrowheads="1"/>
            </p:cNvSpPr>
            <p:nvPr/>
          </p:nvSpPr>
          <p:spPr bwMode="auto">
            <a:xfrm>
              <a:off x="3681296" y="5495735"/>
              <a:ext cx="221909" cy="185483"/>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800" kern="1200" dirty="0">
                  <a:solidFill>
                    <a:srgbClr val="000000"/>
                  </a:solidFill>
                  <a:latin typeface="Arial" charset="0"/>
                  <a:ea typeface="+mn-ea"/>
                  <a:cs typeface="+mn-cs"/>
                </a:rPr>
                <a:t>|</a:t>
              </a:r>
            </a:p>
          </p:txBody>
        </p:sp>
        <p:sp>
          <p:nvSpPr>
            <p:cNvPr id="46" name="Rectangle 74">
              <a:extLst>
                <a:ext uri="{FF2B5EF4-FFF2-40B4-BE49-F238E27FC236}">
                  <a16:creationId xmlns:a16="http://schemas.microsoft.com/office/drawing/2014/main" id="{9752A0F5-662B-4F9B-AEFE-95E9E985B30D}"/>
                </a:ext>
              </a:extLst>
            </p:cNvPr>
            <p:cNvSpPr>
              <a:spLocks noChangeArrowheads="1"/>
            </p:cNvSpPr>
            <p:nvPr/>
          </p:nvSpPr>
          <p:spPr bwMode="auto">
            <a:xfrm>
              <a:off x="7692330" y="5501577"/>
              <a:ext cx="223577" cy="185483"/>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800" kern="1200" dirty="0">
                  <a:solidFill>
                    <a:srgbClr val="000000"/>
                  </a:solidFill>
                  <a:latin typeface="Arial" charset="0"/>
                  <a:ea typeface="+mn-ea"/>
                  <a:cs typeface="+mn-cs"/>
                </a:rPr>
                <a:t>|</a:t>
              </a:r>
            </a:p>
          </p:txBody>
        </p:sp>
        <p:sp>
          <p:nvSpPr>
            <p:cNvPr id="47" name="Rectangle 75">
              <a:extLst>
                <a:ext uri="{FF2B5EF4-FFF2-40B4-BE49-F238E27FC236}">
                  <a16:creationId xmlns:a16="http://schemas.microsoft.com/office/drawing/2014/main" id="{CE19FB04-F896-4DE6-A811-87673DE136C3}"/>
                </a:ext>
              </a:extLst>
            </p:cNvPr>
            <p:cNvSpPr>
              <a:spLocks noChangeArrowheads="1"/>
            </p:cNvSpPr>
            <p:nvPr/>
          </p:nvSpPr>
          <p:spPr bwMode="auto">
            <a:xfrm>
              <a:off x="6364217" y="5501577"/>
              <a:ext cx="221909" cy="185483"/>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800" kern="1200" dirty="0">
                  <a:solidFill>
                    <a:srgbClr val="000000"/>
                  </a:solidFill>
                  <a:latin typeface="Arial" charset="0"/>
                  <a:ea typeface="+mn-ea"/>
                  <a:cs typeface="+mn-cs"/>
                </a:rPr>
                <a:t>|</a:t>
              </a:r>
            </a:p>
          </p:txBody>
        </p:sp>
        <p:sp>
          <p:nvSpPr>
            <p:cNvPr id="48" name="Rectangle 76">
              <a:extLst>
                <a:ext uri="{FF2B5EF4-FFF2-40B4-BE49-F238E27FC236}">
                  <a16:creationId xmlns:a16="http://schemas.microsoft.com/office/drawing/2014/main" id="{37A00B94-A5E9-41AE-AEC6-0630BCE576BF}"/>
                </a:ext>
              </a:extLst>
            </p:cNvPr>
            <p:cNvSpPr>
              <a:spLocks noChangeArrowheads="1"/>
            </p:cNvSpPr>
            <p:nvPr/>
          </p:nvSpPr>
          <p:spPr bwMode="auto">
            <a:xfrm>
              <a:off x="4999398" y="5501577"/>
              <a:ext cx="221909" cy="185483"/>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800" kern="1200" dirty="0">
                  <a:solidFill>
                    <a:srgbClr val="000000"/>
                  </a:solidFill>
                  <a:latin typeface="Arial" charset="0"/>
                  <a:ea typeface="+mn-ea"/>
                  <a:cs typeface="+mn-cs"/>
                </a:rPr>
                <a:t>|</a:t>
              </a:r>
            </a:p>
          </p:txBody>
        </p:sp>
        <p:sp>
          <p:nvSpPr>
            <p:cNvPr id="49" name="Rectangle 77">
              <a:extLst>
                <a:ext uri="{FF2B5EF4-FFF2-40B4-BE49-F238E27FC236}">
                  <a16:creationId xmlns:a16="http://schemas.microsoft.com/office/drawing/2014/main" id="{52867F34-543D-4096-A498-6CBFEB835D26}"/>
                </a:ext>
              </a:extLst>
            </p:cNvPr>
            <p:cNvSpPr>
              <a:spLocks noChangeArrowheads="1"/>
            </p:cNvSpPr>
            <p:nvPr/>
          </p:nvSpPr>
          <p:spPr bwMode="auto">
            <a:xfrm>
              <a:off x="2364863" y="5492814"/>
              <a:ext cx="221908" cy="185483"/>
            </a:xfrm>
            <a:prstGeom prst="rect">
              <a:avLst/>
            </a:prstGeom>
            <a:noFill/>
            <a:ln w="9525">
              <a:noFill/>
              <a:miter lim="800000"/>
              <a:headEnd/>
              <a:tailEnd/>
            </a:ln>
            <a:effectLst/>
          </p:spPr>
          <p:txBody>
            <a:bodyPr wrap="none" lIns="92075" tIns="46038" rIns="92075" bIns="46038">
              <a:spAutoFit/>
            </a:bodyP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l" rtl="0" eaLnBrk="0" fontAlgn="base" hangingPunct="0">
                <a:lnSpc>
                  <a:spcPct val="90000"/>
                </a:lnSpc>
                <a:spcBef>
                  <a:spcPct val="0"/>
                </a:spcBef>
                <a:spcAft>
                  <a:spcPct val="0"/>
                </a:spcAft>
              </a:pPr>
              <a:r>
                <a:rPr lang="en-US" sz="800" kern="1200" dirty="0">
                  <a:solidFill>
                    <a:srgbClr val="000000"/>
                  </a:solidFill>
                  <a:latin typeface="Arial" charset="0"/>
                  <a:ea typeface="+mn-ea"/>
                  <a:cs typeface="+mn-cs"/>
                </a:rPr>
                <a:t>|</a:t>
              </a:r>
            </a:p>
          </p:txBody>
        </p:sp>
        <p:sp>
          <p:nvSpPr>
            <p:cNvPr id="50" name="Line 18">
              <a:extLst>
                <a:ext uri="{FF2B5EF4-FFF2-40B4-BE49-F238E27FC236}">
                  <a16:creationId xmlns:a16="http://schemas.microsoft.com/office/drawing/2014/main" id="{BF92C6F2-3DCE-42BE-89DD-DFC5F691294C}"/>
                </a:ext>
              </a:extLst>
            </p:cNvPr>
            <p:cNvSpPr>
              <a:spLocks noChangeShapeType="1"/>
            </p:cNvSpPr>
            <p:nvPr/>
          </p:nvSpPr>
          <p:spPr bwMode="auto">
            <a:xfrm flipH="1">
              <a:off x="2641831" y="4089273"/>
              <a:ext cx="3337" cy="295021"/>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51" name="Line 19">
              <a:extLst>
                <a:ext uri="{FF2B5EF4-FFF2-40B4-BE49-F238E27FC236}">
                  <a16:creationId xmlns:a16="http://schemas.microsoft.com/office/drawing/2014/main" id="{4B9B3F7A-D114-46B5-84D3-6052CCAA6F43}"/>
                </a:ext>
              </a:extLst>
            </p:cNvPr>
            <p:cNvSpPr>
              <a:spLocks noChangeShapeType="1"/>
            </p:cNvSpPr>
            <p:nvPr/>
          </p:nvSpPr>
          <p:spPr bwMode="auto">
            <a:xfrm flipH="1" flipV="1">
              <a:off x="2484994" y="4381373"/>
              <a:ext cx="160174" cy="2921"/>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52" name="Line 20">
              <a:extLst>
                <a:ext uri="{FF2B5EF4-FFF2-40B4-BE49-F238E27FC236}">
                  <a16:creationId xmlns:a16="http://schemas.microsoft.com/office/drawing/2014/main" id="{EFAAA454-489D-42F2-BF9C-DC4E5636B497}"/>
                </a:ext>
              </a:extLst>
            </p:cNvPr>
            <p:cNvSpPr>
              <a:spLocks noChangeShapeType="1"/>
            </p:cNvSpPr>
            <p:nvPr/>
          </p:nvSpPr>
          <p:spPr bwMode="auto">
            <a:xfrm flipH="1" flipV="1">
              <a:off x="2641831" y="4086352"/>
              <a:ext cx="180196" cy="1461"/>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53" name="Line 21">
              <a:extLst>
                <a:ext uri="{FF2B5EF4-FFF2-40B4-BE49-F238E27FC236}">
                  <a16:creationId xmlns:a16="http://schemas.microsoft.com/office/drawing/2014/main" id="{7E5F1E1B-DEEE-4835-9034-19B8494C75AC}"/>
                </a:ext>
              </a:extLst>
            </p:cNvPr>
            <p:cNvSpPr>
              <a:spLocks noChangeShapeType="1"/>
            </p:cNvSpPr>
            <p:nvPr/>
          </p:nvSpPr>
          <p:spPr bwMode="auto">
            <a:xfrm flipH="1" flipV="1">
              <a:off x="2820358" y="3827844"/>
              <a:ext cx="1669" cy="259969"/>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54" name="Line 22">
              <a:extLst>
                <a:ext uri="{FF2B5EF4-FFF2-40B4-BE49-F238E27FC236}">
                  <a16:creationId xmlns:a16="http://schemas.microsoft.com/office/drawing/2014/main" id="{CB4C5130-3123-41A1-8E1F-D9BBFD04DC76}"/>
                </a:ext>
              </a:extLst>
            </p:cNvPr>
            <p:cNvSpPr>
              <a:spLocks noChangeShapeType="1"/>
            </p:cNvSpPr>
            <p:nvPr/>
          </p:nvSpPr>
          <p:spPr bwMode="auto">
            <a:xfrm flipH="1" flipV="1">
              <a:off x="2820358" y="3808857"/>
              <a:ext cx="273631"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55" name="Line 23">
              <a:extLst>
                <a:ext uri="{FF2B5EF4-FFF2-40B4-BE49-F238E27FC236}">
                  <a16:creationId xmlns:a16="http://schemas.microsoft.com/office/drawing/2014/main" id="{20A12097-9EE8-4F12-815D-DC6DBC0AA4B0}"/>
                </a:ext>
              </a:extLst>
            </p:cNvPr>
            <p:cNvSpPr>
              <a:spLocks noChangeShapeType="1"/>
            </p:cNvSpPr>
            <p:nvPr/>
          </p:nvSpPr>
          <p:spPr bwMode="auto">
            <a:xfrm flipH="1" flipV="1">
              <a:off x="3090653" y="3531362"/>
              <a:ext cx="3337" cy="295021"/>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56" name="Line 24">
              <a:extLst>
                <a:ext uri="{FF2B5EF4-FFF2-40B4-BE49-F238E27FC236}">
                  <a16:creationId xmlns:a16="http://schemas.microsoft.com/office/drawing/2014/main" id="{45946D78-A55D-49E4-B842-AFCCFE723B1D}"/>
                </a:ext>
              </a:extLst>
            </p:cNvPr>
            <p:cNvSpPr>
              <a:spLocks noChangeShapeType="1"/>
            </p:cNvSpPr>
            <p:nvPr/>
          </p:nvSpPr>
          <p:spPr bwMode="auto">
            <a:xfrm>
              <a:off x="3080642" y="3531362"/>
              <a:ext cx="557273"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57" name="Line 25">
              <a:extLst>
                <a:ext uri="{FF2B5EF4-FFF2-40B4-BE49-F238E27FC236}">
                  <a16:creationId xmlns:a16="http://schemas.microsoft.com/office/drawing/2014/main" id="{3585F375-B41C-455F-A65E-A7C5A5B156D4}"/>
                </a:ext>
              </a:extLst>
            </p:cNvPr>
            <p:cNvSpPr>
              <a:spLocks noChangeShapeType="1"/>
            </p:cNvSpPr>
            <p:nvPr/>
          </p:nvSpPr>
          <p:spPr bwMode="auto">
            <a:xfrm flipV="1">
              <a:off x="4572266" y="3531362"/>
              <a:ext cx="0" cy="265811"/>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58" name="Line 26">
              <a:extLst>
                <a:ext uri="{FF2B5EF4-FFF2-40B4-BE49-F238E27FC236}">
                  <a16:creationId xmlns:a16="http://schemas.microsoft.com/office/drawing/2014/main" id="{12541439-9127-4910-B58C-35C3B3BC0444}"/>
                </a:ext>
              </a:extLst>
            </p:cNvPr>
            <p:cNvSpPr>
              <a:spLocks noChangeShapeType="1"/>
            </p:cNvSpPr>
            <p:nvPr/>
          </p:nvSpPr>
          <p:spPr bwMode="auto">
            <a:xfrm>
              <a:off x="4572266" y="3808857"/>
              <a:ext cx="151833"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59" name="Line 27">
              <a:extLst>
                <a:ext uri="{FF2B5EF4-FFF2-40B4-BE49-F238E27FC236}">
                  <a16:creationId xmlns:a16="http://schemas.microsoft.com/office/drawing/2014/main" id="{E2DAEA92-F9A9-44D4-991E-49C911AD4B3F}"/>
                </a:ext>
              </a:extLst>
            </p:cNvPr>
            <p:cNvSpPr>
              <a:spLocks noChangeShapeType="1"/>
            </p:cNvSpPr>
            <p:nvPr/>
          </p:nvSpPr>
          <p:spPr bwMode="auto">
            <a:xfrm>
              <a:off x="4737446" y="3820541"/>
              <a:ext cx="0" cy="267272"/>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60" name="Line 28">
              <a:extLst>
                <a:ext uri="{FF2B5EF4-FFF2-40B4-BE49-F238E27FC236}">
                  <a16:creationId xmlns:a16="http://schemas.microsoft.com/office/drawing/2014/main" id="{A301FA11-BAD9-4AE2-9EBC-2EF523544056}"/>
                </a:ext>
              </a:extLst>
            </p:cNvPr>
            <p:cNvSpPr>
              <a:spLocks noChangeShapeType="1"/>
            </p:cNvSpPr>
            <p:nvPr/>
          </p:nvSpPr>
          <p:spPr bwMode="auto">
            <a:xfrm>
              <a:off x="4724098" y="4093655"/>
              <a:ext cx="151831"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61" name="Line 29">
              <a:extLst>
                <a:ext uri="{FF2B5EF4-FFF2-40B4-BE49-F238E27FC236}">
                  <a16:creationId xmlns:a16="http://schemas.microsoft.com/office/drawing/2014/main" id="{0C2DA87F-4246-48B8-8453-2CDF5FD7CCCB}"/>
                </a:ext>
              </a:extLst>
            </p:cNvPr>
            <p:cNvSpPr>
              <a:spLocks noChangeShapeType="1"/>
            </p:cNvSpPr>
            <p:nvPr/>
          </p:nvSpPr>
          <p:spPr bwMode="auto">
            <a:xfrm flipV="1">
              <a:off x="4875930" y="4093655"/>
              <a:ext cx="0" cy="261429"/>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62" name="Line 30">
              <a:extLst>
                <a:ext uri="{FF2B5EF4-FFF2-40B4-BE49-F238E27FC236}">
                  <a16:creationId xmlns:a16="http://schemas.microsoft.com/office/drawing/2014/main" id="{6B6AADD6-BAF0-4D9C-855B-473C94FA4A84}"/>
                </a:ext>
              </a:extLst>
            </p:cNvPr>
            <p:cNvSpPr>
              <a:spLocks noChangeShapeType="1"/>
            </p:cNvSpPr>
            <p:nvPr/>
          </p:nvSpPr>
          <p:spPr bwMode="auto">
            <a:xfrm>
              <a:off x="4875930" y="4372610"/>
              <a:ext cx="153500"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63" name="Line 31">
              <a:extLst>
                <a:ext uri="{FF2B5EF4-FFF2-40B4-BE49-F238E27FC236}">
                  <a16:creationId xmlns:a16="http://schemas.microsoft.com/office/drawing/2014/main" id="{A5BDF38B-1E7F-499D-9509-134C9C910492}"/>
                </a:ext>
              </a:extLst>
            </p:cNvPr>
            <p:cNvSpPr>
              <a:spLocks noChangeShapeType="1"/>
            </p:cNvSpPr>
            <p:nvPr/>
          </p:nvSpPr>
          <p:spPr bwMode="auto">
            <a:xfrm flipV="1">
              <a:off x="5029430" y="4355084"/>
              <a:ext cx="0" cy="311087"/>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64" name="Line 32">
              <a:extLst>
                <a:ext uri="{FF2B5EF4-FFF2-40B4-BE49-F238E27FC236}">
                  <a16:creationId xmlns:a16="http://schemas.microsoft.com/office/drawing/2014/main" id="{DCB2AA80-556F-483A-B70C-34BCBEC98E1B}"/>
                </a:ext>
              </a:extLst>
            </p:cNvPr>
            <p:cNvSpPr>
              <a:spLocks noChangeShapeType="1"/>
            </p:cNvSpPr>
            <p:nvPr/>
          </p:nvSpPr>
          <p:spPr bwMode="auto">
            <a:xfrm>
              <a:off x="5011078" y="4674934"/>
              <a:ext cx="151831"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65" name="Line 33">
              <a:extLst>
                <a:ext uri="{FF2B5EF4-FFF2-40B4-BE49-F238E27FC236}">
                  <a16:creationId xmlns:a16="http://schemas.microsoft.com/office/drawing/2014/main" id="{CE8D55F9-92E4-4E6B-AFC4-24D5CEDCF32E}"/>
                </a:ext>
              </a:extLst>
            </p:cNvPr>
            <p:cNvSpPr>
              <a:spLocks noChangeShapeType="1"/>
            </p:cNvSpPr>
            <p:nvPr/>
          </p:nvSpPr>
          <p:spPr bwMode="auto">
            <a:xfrm flipV="1">
              <a:off x="5162909" y="4693920"/>
              <a:ext cx="3337" cy="265811"/>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66" name="Line 34">
              <a:extLst>
                <a:ext uri="{FF2B5EF4-FFF2-40B4-BE49-F238E27FC236}">
                  <a16:creationId xmlns:a16="http://schemas.microsoft.com/office/drawing/2014/main" id="{FE8304A2-2D56-445D-91B6-5F4FCF8FE155}"/>
                </a:ext>
              </a:extLst>
            </p:cNvPr>
            <p:cNvSpPr>
              <a:spLocks noChangeShapeType="1"/>
            </p:cNvSpPr>
            <p:nvPr/>
          </p:nvSpPr>
          <p:spPr bwMode="auto">
            <a:xfrm>
              <a:off x="5162909" y="4974336"/>
              <a:ext cx="305333"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67" name="Line 35">
              <a:extLst>
                <a:ext uri="{FF2B5EF4-FFF2-40B4-BE49-F238E27FC236}">
                  <a16:creationId xmlns:a16="http://schemas.microsoft.com/office/drawing/2014/main" id="{2EB15BB1-B4C5-41F3-8BEC-DF9E4B84ED56}"/>
                </a:ext>
              </a:extLst>
            </p:cNvPr>
            <p:cNvSpPr>
              <a:spLocks noChangeShapeType="1"/>
            </p:cNvSpPr>
            <p:nvPr/>
          </p:nvSpPr>
          <p:spPr bwMode="auto">
            <a:xfrm flipV="1">
              <a:off x="5486595" y="4969955"/>
              <a:ext cx="0" cy="311086"/>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68" name="Line 36">
              <a:extLst>
                <a:ext uri="{FF2B5EF4-FFF2-40B4-BE49-F238E27FC236}">
                  <a16:creationId xmlns:a16="http://schemas.microsoft.com/office/drawing/2014/main" id="{5C26B10B-1042-40B5-A9EC-E63F504D132A}"/>
                </a:ext>
              </a:extLst>
            </p:cNvPr>
            <p:cNvSpPr>
              <a:spLocks noChangeShapeType="1"/>
            </p:cNvSpPr>
            <p:nvPr/>
          </p:nvSpPr>
          <p:spPr bwMode="auto">
            <a:xfrm>
              <a:off x="5486595" y="5273739"/>
              <a:ext cx="685747"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69" name="Line 37">
              <a:extLst>
                <a:ext uri="{FF2B5EF4-FFF2-40B4-BE49-F238E27FC236}">
                  <a16:creationId xmlns:a16="http://schemas.microsoft.com/office/drawing/2014/main" id="{9583B463-5C4C-47E1-AF16-E4F822F65DCC}"/>
                </a:ext>
              </a:extLst>
            </p:cNvPr>
            <p:cNvSpPr>
              <a:spLocks noChangeShapeType="1"/>
            </p:cNvSpPr>
            <p:nvPr/>
          </p:nvSpPr>
          <p:spPr bwMode="auto">
            <a:xfrm flipV="1">
              <a:off x="6172342" y="5273739"/>
              <a:ext cx="0" cy="261429"/>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70" name="Line 38">
              <a:extLst>
                <a:ext uri="{FF2B5EF4-FFF2-40B4-BE49-F238E27FC236}">
                  <a16:creationId xmlns:a16="http://schemas.microsoft.com/office/drawing/2014/main" id="{AAC41BB8-C351-4F40-A98C-E63D6AA5B481}"/>
                </a:ext>
              </a:extLst>
            </p:cNvPr>
            <p:cNvSpPr>
              <a:spLocks noChangeShapeType="1"/>
            </p:cNvSpPr>
            <p:nvPr/>
          </p:nvSpPr>
          <p:spPr bwMode="auto">
            <a:xfrm flipH="1" flipV="1">
              <a:off x="6844740" y="5254752"/>
              <a:ext cx="261952" cy="4382"/>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71" name="Line 39">
              <a:extLst>
                <a:ext uri="{FF2B5EF4-FFF2-40B4-BE49-F238E27FC236}">
                  <a16:creationId xmlns:a16="http://schemas.microsoft.com/office/drawing/2014/main" id="{F9737120-36CD-4E33-8DF2-EDD06E63930F}"/>
                </a:ext>
              </a:extLst>
            </p:cNvPr>
            <p:cNvSpPr>
              <a:spLocks noChangeShapeType="1"/>
            </p:cNvSpPr>
            <p:nvPr/>
          </p:nvSpPr>
          <p:spPr bwMode="auto">
            <a:xfrm flipV="1">
              <a:off x="7085002" y="4974336"/>
              <a:ext cx="0" cy="268732"/>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72" name="Line 40">
              <a:extLst>
                <a:ext uri="{FF2B5EF4-FFF2-40B4-BE49-F238E27FC236}">
                  <a16:creationId xmlns:a16="http://schemas.microsoft.com/office/drawing/2014/main" id="{40255375-651B-4C96-A344-CA02E908CE11}"/>
                </a:ext>
              </a:extLst>
            </p:cNvPr>
            <p:cNvSpPr>
              <a:spLocks noChangeShapeType="1"/>
            </p:cNvSpPr>
            <p:nvPr/>
          </p:nvSpPr>
          <p:spPr bwMode="auto">
            <a:xfrm flipH="1">
              <a:off x="7085002" y="4974336"/>
              <a:ext cx="195213" cy="2921"/>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73" name="Line 41">
              <a:extLst>
                <a:ext uri="{FF2B5EF4-FFF2-40B4-BE49-F238E27FC236}">
                  <a16:creationId xmlns:a16="http://schemas.microsoft.com/office/drawing/2014/main" id="{D79803B3-9467-409D-900D-0DD33154AB26}"/>
                </a:ext>
              </a:extLst>
            </p:cNvPr>
            <p:cNvSpPr>
              <a:spLocks noChangeShapeType="1"/>
            </p:cNvSpPr>
            <p:nvPr/>
          </p:nvSpPr>
          <p:spPr bwMode="auto">
            <a:xfrm flipV="1">
              <a:off x="7270204" y="4692460"/>
              <a:ext cx="0" cy="277495"/>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74" name="Line 42">
              <a:extLst>
                <a:ext uri="{FF2B5EF4-FFF2-40B4-BE49-F238E27FC236}">
                  <a16:creationId xmlns:a16="http://schemas.microsoft.com/office/drawing/2014/main" id="{BE7BE30E-AE44-493D-BA8D-D27D297A96BF}"/>
                </a:ext>
              </a:extLst>
            </p:cNvPr>
            <p:cNvSpPr>
              <a:spLocks noChangeShapeType="1"/>
            </p:cNvSpPr>
            <p:nvPr/>
          </p:nvSpPr>
          <p:spPr bwMode="auto">
            <a:xfrm>
              <a:off x="7245176" y="4693920"/>
              <a:ext cx="125137"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75" name="Line 43">
              <a:extLst>
                <a:ext uri="{FF2B5EF4-FFF2-40B4-BE49-F238E27FC236}">
                  <a16:creationId xmlns:a16="http://schemas.microsoft.com/office/drawing/2014/main" id="{054C12CA-3C0B-4CD7-B977-F46640CA8FEC}"/>
                </a:ext>
              </a:extLst>
            </p:cNvPr>
            <p:cNvSpPr>
              <a:spLocks noChangeShapeType="1"/>
            </p:cNvSpPr>
            <p:nvPr/>
          </p:nvSpPr>
          <p:spPr bwMode="auto">
            <a:xfrm>
              <a:off x="7385329" y="4413504"/>
              <a:ext cx="0" cy="26143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76" name="Line 78">
              <a:extLst>
                <a:ext uri="{FF2B5EF4-FFF2-40B4-BE49-F238E27FC236}">
                  <a16:creationId xmlns:a16="http://schemas.microsoft.com/office/drawing/2014/main" id="{DDD165CE-C3A8-4848-A49A-75EC70D99D4B}"/>
                </a:ext>
              </a:extLst>
            </p:cNvPr>
            <p:cNvSpPr>
              <a:spLocks noChangeShapeType="1"/>
            </p:cNvSpPr>
            <p:nvPr/>
          </p:nvSpPr>
          <p:spPr bwMode="auto">
            <a:xfrm>
              <a:off x="3641252" y="3531362"/>
              <a:ext cx="687415"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77" name="Line 79">
              <a:extLst>
                <a:ext uri="{FF2B5EF4-FFF2-40B4-BE49-F238E27FC236}">
                  <a16:creationId xmlns:a16="http://schemas.microsoft.com/office/drawing/2014/main" id="{C1AEE32B-0978-4A2C-8CFB-D220BF4E393D}"/>
                </a:ext>
              </a:extLst>
            </p:cNvPr>
            <p:cNvSpPr>
              <a:spLocks noChangeShapeType="1"/>
            </p:cNvSpPr>
            <p:nvPr/>
          </p:nvSpPr>
          <p:spPr bwMode="auto">
            <a:xfrm>
              <a:off x="4281950" y="3531362"/>
              <a:ext cx="278637"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78" name="Line 80">
              <a:extLst>
                <a:ext uri="{FF2B5EF4-FFF2-40B4-BE49-F238E27FC236}">
                  <a16:creationId xmlns:a16="http://schemas.microsoft.com/office/drawing/2014/main" id="{79513F76-CCBE-4E04-BB6A-9F4416BF8679}"/>
                </a:ext>
              </a:extLst>
            </p:cNvPr>
            <p:cNvSpPr>
              <a:spLocks noChangeShapeType="1"/>
            </p:cNvSpPr>
            <p:nvPr/>
          </p:nvSpPr>
          <p:spPr bwMode="auto">
            <a:xfrm>
              <a:off x="6165668" y="5535168"/>
              <a:ext cx="684078" cy="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sp>
          <p:nvSpPr>
            <p:cNvPr id="79" name="Line 81">
              <a:extLst>
                <a:ext uri="{FF2B5EF4-FFF2-40B4-BE49-F238E27FC236}">
                  <a16:creationId xmlns:a16="http://schemas.microsoft.com/office/drawing/2014/main" id="{B297E8E6-0AD3-4D40-9404-2A31670E60A6}"/>
                </a:ext>
              </a:extLst>
            </p:cNvPr>
            <p:cNvSpPr>
              <a:spLocks noChangeShapeType="1"/>
            </p:cNvSpPr>
            <p:nvPr/>
          </p:nvSpPr>
          <p:spPr bwMode="auto">
            <a:xfrm flipV="1">
              <a:off x="6844740" y="5254752"/>
              <a:ext cx="0" cy="261430"/>
            </a:xfrm>
            <a:prstGeom prst="line">
              <a:avLst/>
            </a:prstGeom>
            <a:noFill/>
            <a:ln w="38100">
              <a:solidFill>
                <a:schemeClr val="tx2"/>
              </a:solidFill>
              <a:round/>
              <a:headEnd type="none" w="sm" len="sm"/>
              <a:tailEnd type="none" w="sm" len="sm"/>
            </a:ln>
            <a:effectLst/>
          </p:spPr>
          <p:txBody>
            <a:bodyPr wrap="none" anchor="ctr"/>
            <a:lstStyle>
              <a:defPPr>
                <a:defRPr lang="en-US"/>
              </a:defPPr>
              <a:lvl1pPr algn="ctr" rtl="0" eaLnBrk="0" fontAlgn="base" hangingPunct="0">
                <a:spcBef>
                  <a:spcPct val="0"/>
                </a:spcBef>
                <a:spcAft>
                  <a:spcPct val="0"/>
                </a:spcAft>
                <a:defRPr sz="2400" b="1" kern="1200">
                  <a:solidFill>
                    <a:schemeClr val="bg1"/>
                  </a:solidFill>
                  <a:latin typeface="Arial Narrow" pitchFamily="34" charset="0"/>
                  <a:ea typeface="+mn-ea"/>
                  <a:cs typeface="+mn-cs"/>
                </a:defRPr>
              </a:lvl1pPr>
              <a:lvl2pPr marL="457200" algn="ctr" rtl="0" eaLnBrk="0" fontAlgn="base" hangingPunct="0">
                <a:spcBef>
                  <a:spcPct val="0"/>
                </a:spcBef>
                <a:spcAft>
                  <a:spcPct val="0"/>
                </a:spcAft>
                <a:defRPr sz="2400" b="1" kern="1200">
                  <a:solidFill>
                    <a:schemeClr val="bg1"/>
                  </a:solidFill>
                  <a:latin typeface="Arial Narrow" pitchFamily="34" charset="0"/>
                  <a:ea typeface="+mn-ea"/>
                  <a:cs typeface="+mn-cs"/>
                </a:defRPr>
              </a:lvl2pPr>
              <a:lvl3pPr marL="914400" algn="ctr" rtl="0" eaLnBrk="0" fontAlgn="base" hangingPunct="0">
                <a:spcBef>
                  <a:spcPct val="0"/>
                </a:spcBef>
                <a:spcAft>
                  <a:spcPct val="0"/>
                </a:spcAft>
                <a:defRPr sz="2400" b="1" kern="1200">
                  <a:solidFill>
                    <a:schemeClr val="bg1"/>
                  </a:solidFill>
                  <a:latin typeface="Arial Narrow" pitchFamily="34" charset="0"/>
                  <a:ea typeface="+mn-ea"/>
                  <a:cs typeface="+mn-cs"/>
                </a:defRPr>
              </a:lvl3pPr>
              <a:lvl4pPr marL="1371600" algn="ctr" rtl="0" eaLnBrk="0" fontAlgn="base" hangingPunct="0">
                <a:spcBef>
                  <a:spcPct val="0"/>
                </a:spcBef>
                <a:spcAft>
                  <a:spcPct val="0"/>
                </a:spcAft>
                <a:defRPr sz="2400" b="1" kern="1200">
                  <a:solidFill>
                    <a:schemeClr val="bg1"/>
                  </a:solidFill>
                  <a:latin typeface="Arial Narrow" pitchFamily="34" charset="0"/>
                  <a:ea typeface="+mn-ea"/>
                  <a:cs typeface="+mn-cs"/>
                </a:defRPr>
              </a:lvl4pPr>
              <a:lvl5pPr marL="1828800" algn="ctr" rtl="0" eaLnBrk="0" fontAlgn="base" hangingPunct="0">
                <a:spcBef>
                  <a:spcPct val="0"/>
                </a:spcBef>
                <a:spcAft>
                  <a:spcPct val="0"/>
                </a:spcAft>
                <a:defRPr sz="2400" b="1" kern="1200">
                  <a:solidFill>
                    <a:schemeClr val="bg1"/>
                  </a:solidFill>
                  <a:latin typeface="Arial Narrow" pitchFamily="34" charset="0"/>
                  <a:ea typeface="+mn-ea"/>
                  <a:cs typeface="+mn-cs"/>
                </a:defRPr>
              </a:lvl5pPr>
              <a:lvl6pPr marL="2286000" algn="l" defTabSz="914400" rtl="0" eaLnBrk="1" latinLnBrk="0" hangingPunct="1">
                <a:defRPr sz="2400" b="1" kern="1200">
                  <a:solidFill>
                    <a:schemeClr val="bg1"/>
                  </a:solidFill>
                  <a:latin typeface="Arial Narrow" pitchFamily="34" charset="0"/>
                  <a:ea typeface="+mn-ea"/>
                  <a:cs typeface="+mn-cs"/>
                </a:defRPr>
              </a:lvl6pPr>
              <a:lvl7pPr marL="2743200" algn="l" defTabSz="914400" rtl="0" eaLnBrk="1" latinLnBrk="0" hangingPunct="1">
                <a:defRPr sz="2400" b="1" kern="1200">
                  <a:solidFill>
                    <a:schemeClr val="bg1"/>
                  </a:solidFill>
                  <a:latin typeface="Arial Narrow" pitchFamily="34" charset="0"/>
                  <a:ea typeface="+mn-ea"/>
                  <a:cs typeface="+mn-cs"/>
                </a:defRPr>
              </a:lvl7pPr>
              <a:lvl8pPr marL="3200400" algn="l" defTabSz="914400" rtl="0" eaLnBrk="1" latinLnBrk="0" hangingPunct="1">
                <a:defRPr sz="2400" b="1" kern="1200">
                  <a:solidFill>
                    <a:schemeClr val="bg1"/>
                  </a:solidFill>
                  <a:latin typeface="Arial Narrow" pitchFamily="34" charset="0"/>
                  <a:ea typeface="+mn-ea"/>
                  <a:cs typeface="+mn-cs"/>
                </a:defRPr>
              </a:lvl8pPr>
              <a:lvl9pPr marL="3657600" algn="l" defTabSz="914400" rtl="0" eaLnBrk="1" latinLnBrk="0" hangingPunct="1">
                <a:defRPr sz="2400" b="1" kern="1200">
                  <a:solidFill>
                    <a:schemeClr val="bg1"/>
                  </a:solidFill>
                  <a:latin typeface="Arial Narrow" pitchFamily="34" charset="0"/>
                  <a:ea typeface="+mn-ea"/>
                  <a:cs typeface="+mn-cs"/>
                </a:defRPr>
              </a:lvl9pPr>
            </a:lstStyle>
            <a:p>
              <a:pPr algn="ctr" rtl="0" eaLnBrk="0" fontAlgn="base" hangingPunct="0">
                <a:spcBef>
                  <a:spcPct val="0"/>
                </a:spcBef>
                <a:spcAft>
                  <a:spcPct val="0"/>
                </a:spcAft>
              </a:pPr>
              <a:endParaRPr lang="en-US" sz="2400" b="1" kern="1200" dirty="0">
                <a:solidFill>
                  <a:srgbClr val="FFFFFF"/>
                </a:solidFill>
                <a:latin typeface="Arial Narrow" pitchFamily="34" charset="0"/>
                <a:ea typeface="+mn-ea"/>
                <a:cs typeface="+mn-cs"/>
              </a:endParaRPr>
            </a:p>
          </p:txBody>
        </p:sp>
      </p:grpSp>
      <p:sp>
        <p:nvSpPr>
          <p:cNvPr id="84" name="Content Placeholder 108">
            <a:extLst>
              <a:ext uri="{FF2B5EF4-FFF2-40B4-BE49-F238E27FC236}">
                <a16:creationId xmlns:a16="http://schemas.microsoft.com/office/drawing/2014/main" id="{683A7468-3416-4650-9AF9-715757E4C038}"/>
              </a:ext>
            </a:extLst>
          </p:cNvPr>
          <p:cNvSpPr txBox="1">
            <a:spLocks/>
          </p:cNvSpPr>
          <p:nvPr/>
        </p:nvSpPr>
        <p:spPr>
          <a:xfrm>
            <a:off x="2209509" y="1107586"/>
            <a:ext cx="2194939" cy="4227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tx1"/>
              </a:buClr>
              <a:buFontTx/>
              <a:buChar char="•"/>
            </a:pPr>
            <a:r>
              <a:rPr lang="en-US" sz="2600" b="1" dirty="0"/>
              <a:t>Resolution:</a:t>
            </a:r>
          </a:p>
        </p:txBody>
      </p:sp>
      <p:pic>
        <p:nvPicPr>
          <p:cNvPr id="85" name="圖片 84">
            <a:extLst>
              <a:ext uri="{FF2B5EF4-FFF2-40B4-BE49-F238E27FC236}">
                <a16:creationId xmlns:a16="http://schemas.microsoft.com/office/drawing/2014/main" id="{D500F658-3E43-4ECE-8163-E90A800D8ACF}"/>
              </a:ext>
            </a:extLst>
          </p:cNvPr>
          <p:cNvPicPr>
            <a:picLocks noChangeAspect="1"/>
          </p:cNvPicPr>
          <p:nvPr/>
        </p:nvPicPr>
        <p:blipFill>
          <a:blip r:embed="rId3"/>
          <a:stretch>
            <a:fillRect/>
          </a:stretch>
        </p:blipFill>
        <p:spPr>
          <a:xfrm>
            <a:off x="3446155" y="1792241"/>
            <a:ext cx="5010150" cy="1085850"/>
          </a:xfrm>
          <a:prstGeom prst="rect">
            <a:avLst/>
          </a:prstGeom>
        </p:spPr>
      </p:pic>
    </p:spTree>
    <p:extLst>
      <p:ext uri="{BB962C8B-B14F-4D97-AF65-F5344CB8AC3E}">
        <p14:creationId xmlns:p14="http://schemas.microsoft.com/office/powerpoint/2010/main" val="4186657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029D4-7FA5-4A2E-9AB6-C3F7F7E28B92}"/>
              </a:ext>
            </a:extLst>
          </p:cNvPr>
          <p:cNvSpPr>
            <a:spLocks noGrp="1"/>
          </p:cNvSpPr>
          <p:nvPr>
            <p:ph type="title"/>
          </p:nvPr>
        </p:nvSpPr>
        <p:spPr>
          <a:xfrm>
            <a:off x="631914" y="142829"/>
            <a:ext cx="5464086" cy="964092"/>
          </a:xfrm>
        </p:spPr>
        <p:txBody>
          <a:bodyPr>
            <a:normAutofit/>
          </a:bodyPr>
          <a:lstStyle/>
          <a:p>
            <a:r>
              <a:rPr lang="en-US" altLang="zh-TW" dirty="0"/>
              <a:t>Let’s choose your DAQ</a:t>
            </a:r>
            <a:endParaRPr lang="zh-TW" altLang="en-US" dirty="0"/>
          </a:p>
        </p:txBody>
      </p:sp>
      <p:sp>
        <p:nvSpPr>
          <p:cNvPr id="4" name="內容版面配置區 2">
            <a:extLst>
              <a:ext uri="{FF2B5EF4-FFF2-40B4-BE49-F238E27FC236}">
                <a16:creationId xmlns:a16="http://schemas.microsoft.com/office/drawing/2014/main" id="{31702185-B429-47B4-9D95-0B8AA87EB98D}"/>
              </a:ext>
            </a:extLst>
          </p:cNvPr>
          <p:cNvSpPr>
            <a:spLocks noGrp="1"/>
          </p:cNvSpPr>
          <p:nvPr>
            <p:ph idx="1"/>
          </p:nvPr>
        </p:nvSpPr>
        <p:spPr>
          <a:xfrm>
            <a:off x="6172265" y="1562574"/>
            <a:ext cx="5182424" cy="1701329"/>
          </a:xfrm>
        </p:spPr>
        <p:txBody>
          <a:bodyPr/>
          <a:lstStyle/>
          <a:p>
            <a:r>
              <a:rPr lang="en-US" altLang="zh-TW" dirty="0"/>
              <a:t>NI 9234</a:t>
            </a:r>
          </a:p>
          <a:p>
            <a:pPr lvl="1"/>
            <a:r>
              <a:rPr lang="en-US" altLang="zh-TW" dirty="0"/>
              <a:t>51.2 </a:t>
            </a:r>
            <a:r>
              <a:rPr lang="en-US" altLang="zh-TW" dirty="0" err="1"/>
              <a:t>kS</a:t>
            </a:r>
            <a:r>
              <a:rPr lang="en-US" altLang="zh-TW" dirty="0"/>
              <a:t>/s per channel maximum sampling rate; ±5 V input</a:t>
            </a:r>
          </a:p>
          <a:p>
            <a:pPr lvl="1"/>
            <a:r>
              <a:rPr lang="en-US" altLang="zh-TW" dirty="0"/>
              <a:t>24-bit resolution</a:t>
            </a:r>
            <a:endParaRPr lang="zh-TW" altLang="en-US" dirty="0"/>
          </a:p>
        </p:txBody>
      </p:sp>
      <p:pic>
        <p:nvPicPr>
          <p:cNvPr id="5" name="圖片 4">
            <a:extLst>
              <a:ext uri="{FF2B5EF4-FFF2-40B4-BE49-F238E27FC236}">
                <a16:creationId xmlns:a16="http://schemas.microsoft.com/office/drawing/2014/main" id="{489F1B1A-7FC5-43FA-ACD7-9DBD9873B264}"/>
              </a:ext>
            </a:extLst>
          </p:cNvPr>
          <p:cNvPicPr>
            <a:picLocks noChangeAspect="1"/>
          </p:cNvPicPr>
          <p:nvPr/>
        </p:nvPicPr>
        <p:blipFill>
          <a:blip r:embed="rId3"/>
          <a:stretch>
            <a:fillRect/>
          </a:stretch>
        </p:blipFill>
        <p:spPr>
          <a:xfrm>
            <a:off x="6578886" y="3110178"/>
            <a:ext cx="2940250" cy="3530813"/>
          </a:xfrm>
          <a:prstGeom prst="rect">
            <a:avLst/>
          </a:prstGeom>
        </p:spPr>
      </p:pic>
      <p:sp>
        <p:nvSpPr>
          <p:cNvPr id="6" name="內容版面配置區 2">
            <a:extLst>
              <a:ext uri="{FF2B5EF4-FFF2-40B4-BE49-F238E27FC236}">
                <a16:creationId xmlns:a16="http://schemas.microsoft.com/office/drawing/2014/main" id="{FABE01BB-B296-4BBE-A7ED-5B5B88E7B5BF}"/>
              </a:ext>
            </a:extLst>
          </p:cNvPr>
          <p:cNvSpPr txBox="1">
            <a:spLocks/>
          </p:cNvSpPr>
          <p:nvPr/>
        </p:nvSpPr>
        <p:spPr>
          <a:xfrm>
            <a:off x="631914" y="1213253"/>
            <a:ext cx="5182424" cy="2951371"/>
          </a:xfrm>
          <a:prstGeom prst="rect">
            <a:avLst/>
          </a:prstGeom>
        </p:spPr>
        <p:txBody>
          <a:bodyPr vert="horz" lIns="91435" tIns="45717" rIns="91435" bIns="45717" rtlCol="0">
            <a:norm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1400" kern="1200">
                <a:solidFill>
                  <a:schemeClr val="tx1"/>
                </a:solidFill>
                <a:latin typeface="+mn-lt"/>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b="1" dirty="0"/>
              <a:t>Request:</a:t>
            </a:r>
          </a:p>
          <a:p>
            <a:endParaRPr lang="en-US" altLang="zh-TW" b="1" dirty="0"/>
          </a:p>
          <a:p>
            <a:r>
              <a:rPr lang="en-US" altLang="zh-TW" sz="2000" dirty="0"/>
              <a:t>A vibration signal with 100Hz frequency and 3.2V amplitude.</a:t>
            </a:r>
          </a:p>
          <a:p>
            <a:endParaRPr lang="en-US" altLang="zh-TW" sz="2000" dirty="0"/>
          </a:p>
          <a:p>
            <a:r>
              <a:rPr lang="en-US" altLang="zh-TW" sz="2000" dirty="0"/>
              <a:t>Resolution at least 3 mV.</a:t>
            </a:r>
            <a:endParaRPr lang="zh-TW" altLang="en-US" sz="2000" dirty="0"/>
          </a:p>
        </p:txBody>
      </p:sp>
      <p:sp>
        <p:nvSpPr>
          <p:cNvPr id="8" name="文字方塊 7">
            <a:extLst>
              <a:ext uri="{FF2B5EF4-FFF2-40B4-BE49-F238E27FC236}">
                <a16:creationId xmlns:a16="http://schemas.microsoft.com/office/drawing/2014/main" id="{D8B3A120-D508-4E7F-AE41-42318A993B0C}"/>
              </a:ext>
            </a:extLst>
          </p:cNvPr>
          <p:cNvSpPr txBox="1"/>
          <p:nvPr/>
        </p:nvSpPr>
        <p:spPr>
          <a:xfrm>
            <a:off x="6174697" y="1106921"/>
            <a:ext cx="1972710"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b="1" dirty="0"/>
              <a:t>Solution:</a:t>
            </a:r>
            <a:endParaRPr lang="zh-TW" altLang="en-US" sz="2400" b="1" dirty="0"/>
          </a:p>
        </p:txBody>
      </p:sp>
    </p:spTree>
    <p:extLst>
      <p:ext uri="{BB962C8B-B14F-4D97-AF65-F5344CB8AC3E}">
        <p14:creationId xmlns:p14="http://schemas.microsoft.com/office/powerpoint/2010/main" val="3406983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8CE278-55B7-4FD9-9D7A-B5A62208ED15}"/>
              </a:ext>
            </a:extLst>
          </p:cNvPr>
          <p:cNvSpPr>
            <a:spLocks noGrp="1"/>
          </p:cNvSpPr>
          <p:nvPr>
            <p:ph type="title"/>
          </p:nvPr>
        </p:nvSpPr>
        <p:spPr>
          <a:xfrm>
            <a:off x="336000" y="28241"/>
            <a:ext cx="11520000" cy="1325563"/>
          </a:xfrm>
        </p:spPr>
        <p:txBody>
          <a:bodyPr/>
          <a:lstStyle/>
          <a:p>
            <a:r>
              <a:rPr lang="en-US" altLang="zh-TW" dirty="0"/>
              <a:t>Signal Conditioning Example: Thermocouple</a:t>
            </a:r>
            <a:endParaRPr lang="zh-TW" altLang="en-US" dirty="0"/>
          </a:p>
        </p:txBody>
      </p:sp>
      <p:sp>
        <p:nvSpPr>
          <p:cNvPr id="4" name="Rectangle 14">
            <a:extLst>
              <a:ext uri="{FF2B5EF4-FFF2-40B4-BE49-F238E27FC236}">
                <a16:creationId xmlns:a16="http://schemas.microsoft.com/office/drawing/2014/main" id="{0C286F49-6B8F-4D34-9322-5BA88E30E600}"/>
              </a:ext>
            </a:extLst>
          </p:cNvPr>
          <p:cNvSpPr>
            <a:spLocks noChangeArrowheads="1"/>
          </p:cNvSpPr>
          <p:nvPr/>
        </p:nvSpPr>
        <p:spPr bwMode="auto">
          <a:xfrm>
            <a:off x="1904192" y="5965910"/>
            <a:ext cx="2755018" cy="246743"/>
          </a:xfrm>
          <a:prstGeom prst="rect">
            <a:avLst/>
          </a:prstGeom>
          <a:noFill/>
          <a:ln w="9525">
            <a:noFill/>
            <a:miter lim="800000"/>
            <a:headEnd/>
            <a:tailEnd/>
          </a:ln>
        </p:spPr>
        <p:txBody>
          <a:bodyPr/>
          <a:lstStyle/>
          <a:p>
            <a:pPr algn="ctr"/>
            <a:r>
              <a:rPr lang="en-US" sz="1600" i="1" dirty="0"/>
              <a:t>Noisy, Low-Level Signal</a:t>
            </a:r>
          </a:p>
        </p:txBody>
      </p:sp>
      <p:sp>
        <p:nvSpPr>
          <p:cNvPr id="5" name="Rectangle 15">
            <a:extLst>
              <a:ext uri="{FF2B5EF4-FFF2-40B4-BE49-F238E27FC236}">
                <a16:creationId xmlns:a16="http://schemas.microsoft.com/office/drawing/2014/main" id="{E3AA9AE2-EFA7-4D7C-9094-1C41D911E828}"/>
              </a:ext>
            </a:extLst>
          </p:cNvPr>
          <p:cNvSpPr>
            <a:spLocks noChangeArrowheads="1"/>
          </p:cNvSpPr>
          <p:nvPr/>
        </p:nvSpPr>
        <p:spPr bwMode="auto">
          <a:xfrm>
            <a:off x="7368093" y="5965909"/>
            <a:ext cx="2755018" cy="246743"/>
          </a:xfrm>
          <a:prstGeom prst="rect">
            <a:avLst/>
          </a:prstGeom>
          <a:noFill/>
          <a:ln w="9525">
            <a:noFill/>
            <a:miter lim="800000"/>
            <a:headEnd/>
            <a:tailEnd/>
          </a:ln>
        </p:spPr>
        <p:txBody>
          <a:bodyPr/>
          <a:lstStyle/>
          <a:p>
            <a:pPr algn="ctr"/>
            <a:r>
              <a:rPr lang="en-US" sz="1600" i="1" dirty="0"/>
              <a:t>Filtered, Amplified Signal</a:t>
            </a:r>
          </a:p>
        </p:txBody>
      </p:sp>
      <p:pic>
        <p:nvPicPr>
          <p:cNvPr id="6" name="Picture 2">
            <a:extLst>
              <a:ext uri="{FF2B5EF4-FFF2-40B4-BE49-F238E27FC236}">
                <a16:creationId xmlns:a16="http://schemas.microsoft.com/office/drawing/2014/main" id="{E0381D2F-9823-4FE0-83C8-A7FE0F83F3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4192" y="4305930"/>
            <a:ext cx="2755018" cy="1513028"/>
          </a:xfrm>
          <a:prstGeom prst="rect">
            <a:avLst/>
          </a:prstGeom>
        </p:spPr>
      </p:pic>
      <p:cxnSp>
        <p:nvCxnSpPr>
          <p:cNvPr id="7" name="Straight Arrow Connector 5">
            <a:extLst>
              <a:ext uri="{FF2B5EF4-FFF2-40B4-BE49-F238E27FC236}">
                <a16:creationId xmlns:a16="http://schemas.microsoft.com/office/drawing/2014/main" id="{DC45EBB0-F89C-4497-B543-CACF426E9FFB}"/>
              </a:ext>
            </a:extLst>
          </p:cNvPr>
          <p:cNvCxnSpPr>
            <a:cxnSpLocks/>
          </p:cNvCxnSpPr>
          <p:nvPr/>
        </p:nvCxnSpPr>
        <p:spPr>
          <a:xfrm>
            <a:off x="5019644" y="5135920"/>
            <a:ext cx="2153083" cy="0"/>
          </a:xfrm>
          <a:prstGeom prst="straightConnector1">
            <a:avLst/>
          </a:prstGeom>
          <a:ln>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8" name="TextBox 6">
            <a:extLst>
              <a:ext uri="{FF2B5EF4-FFF2-40B4-BE49-F238E27FC236}">
                <a16:creationId xmlns:a16="http://schemas.microsoft.com/office/drawing/2014/main" id="{6E1D4EB9-3957-45A7-A956-732C68026668}"/>
              </a:ext>
            </a:extLst>
          </p:cNvPr>
          <p:cNvSpPr txBox="1"/>
          <p:nvPr/>
        </p:nvSpPr>
        <p:spPr>
          <a:xfrm>
            <a:off x="5128914" y="4807461"/>
            <a:ext cx="1875266" cy="338554"/>
          </a:xfrm>
          <a:prstGeom prst="rect">
            <a:avLst/>
          </a:prstGeom>
          <a:noFill/>
        </p:spPr>
        <p:txBody>
          <a:bodyPr wrap="square" rtlCol="0">
            <a:spAutoFit/>
          </a:bodyPr>
          <a:lstStyle/>
          <a:p>
            <a:pPr algn="ctr"/>
            <a:r>
              <a:rPr lang="en-US" sz="1600" dirty="0"/>
              <a:t>Signal Conditioning</a:t>
            </a:r>
          </a:p>
        </p:txBody>
      </p:sp>
      <p:pic>
        <p:nvPicPr>
          <p:cNvPr id="9" name="Picture 19">
            <a:extLst>
              <a:ext uri="{FF2B5EF4-FFF2-40B4-BE49-F238E27FC236}">
                <a16:creationId xmlns:a16="http://schemas.microsoft.com/office/drawing/2014/main" id="{4849E270-A206-4F3B-B210-803711881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3461" y="4305930"/>
            <a:ext cx="2755014" cy="1513028"/>
          </a:xfrm>
          <a:prstGeom prst="rect">
            <a:avLst/>
          </a:prstGeom>
        </p:spPr>
      </p:pic>
      <p:pic>
        <p:nvPicPr>
          <p:cNvPr id="10" name="Picture 2" descr="loc_thermocouple-j-type.bmp">
            <a:extLst>
              <a:ext uri="{FF2B5EF4-FFF2-40B4-BE49-F238E27FC236}">
                <a16:creationId xmlns:a16="http://schemas.microsoft.com/office/drawing/2014/main" id="{54B35757-C016-43A2-8391-974CB0F6C0C6}"/>
              </a:ext>
            </a:extLst>
          </p:cNvPr>
          <p:cNvPicPr>
            <a:picLocks noChangeAspect="1" noChangeArrowheads="1"/>
          </p:cNvPicPr>
          <p:nvPr/>
        </p:nvPicPr>
        <p:blipFill>
          <a:blip r:embed="rId5" cstate="print"/>
          <a:srcRect/>
          <a:stretch>
            <a:fillRect/>
          </a:stretch>
        </p:blipFill>
        <p:spPr bwMode="auto">
          <a:xfrm>
            <a:off x="3982932" y="1701751"/>
            <a:ext cx="4226136" cy="2379158"/>
          </a:xfrm>
          <a:prstGeom prst="rect">
            <a:avLst/>
          </a:prstGeom>
          <a:noFill/>
          <a:ln w="9525">
            <a:noFill/>
            <a:miter lim="800000"/>
            <a:headEnd/>
            <a:tailEnd/>
          </a:ln>
        </p:spPr>
      </p:pic>
      <p:sp>
        <p:nvSpPr>
          <p:cNvPr id="12" name="文字方塊 11">
            <a:extLst>
              <a:ext uri="{FF2B5EF4-FFF2-40B4-BE49-F238E27FC236}">
                <a16:creationId xmlns:a16="http://schemas.microsoft.com/office/drawing/2014/main" id="{89E86DB2-DD88-4823-8D9A-AC92B0F303B9}"/>
              </a:ext>
            </a:extLst>
          </p:cNvPr>
          <p:cNvSpPr txBox="1"/>
          <p:nvPr/>
        </p:nvSpPr>
        <p:spPr>
          <a:xfrm>
            <a:off x="1904192" y="3710160"/>
            <a:ext cx="2492176" cy="400110"/>
          </a:xfrm>
          <a:prstGeom prst="rect">
            <a:avLst/>
          </a:prstGeom>
          <a:noFill/>
        </p:spPr>
        <p:txBody>
          <a:bodyPr wrap="square" rtlCol="0">
            <a:spAutoFit/>
          </a:bodyPr>
          <a:lstStyle/>
          <a:p>
            <a:r>
              <a:rPr lang="en-US" altLang="zh-TW" sz="2000" b="1" dirty="0">
                <a:latin typeface="Calibri" panose="020F0502020204030204" pitchFamily="34" charset="0"/>
                <a:cs typeface="Calibri" panose="020F0502020204030204" pitchFamily="34" charset="0"/>
              </a:rPr>
              <a:t>Filtering &amp; Amplifying</a:t>
            </a:r>
            <a:endParaRPr lang="zh-TW" altLang="en-US" sz="2000" b="1" dirty="0">
              <a:latin typeface="Calibri" panose="020F0502020204030204" pitchFamily="34" charset="0"/>
              <a:cs typeface="Calibri" panose="020F0502020204030204" pitchFamily="34" charset="0"/>
            </a:endParaRPr>
          </a:p>
        </p:txBody>
      </p:sp>
      <p:sp>
        <p:nvSpPr>
          <p:cNvPr id="13" name="文字方塊 12">
            <a:extLst>
              <a:ext uri="{FF2B5EF4-FFF2-40B4-BE49-F238E27FC236}">
                <a16:creationId xmlns:a16="http://schemas.microsoft.com/office/drawing/2014/main" id="{718317C8-E9B1-4D2E-9378-3131B0551425}"/>
              </a:ext>
            </a:extLst>
          </p:cNvPr>
          <p:cNvSpPr txBox="1"/>
          <p:nvPr/>
        </p:nvSpPr>
        <p:spPr>
          <a:xfrm>
            <a:off x="1904007" y="1353804"/>
            <a:ext cx="3792077" cy="400110"/>
          </a:xfrm>
          <a:prstGeom prst="rect">
            <a:avLst/>
          </a:prstGeom>
          <a:noFill/>
        </p:spPr>
        <p:txBody>
          <a:bodyPr wrap="square" rtlCol="0">
            <a:spAutoFit/>
          </a:bodyPr>
          <a:lstStyle/>
          <a:p>
            <a:r>
              <a:rPr lang="en-US" altLang="zh-TW" sz="2000" b="1" dirty="0">
                <a:latin typeface="Calibri" panose="020F0502020204030204" pitchFamily="34" charset="0"/>
                <a:cs typeface="Calibri" panose="020F0502020204030204" pitchFamily="34" charset="0"/>
              </a:rPr>
              <a:t>Cold Junction Compensation</a:t>
            </a:r>
            <a:r>
              <a:rPr lang="zh-TW" altLang="en-US" sz="2000" b="1" dirty="0">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(CJC)</a:t>
            </a:r>
            <a:endParaRPr lang="zh-TW" alt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056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70049" y="1055649"/>
            <a:ext cx="3124200" cy="990600"/>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Univers Com 45 Light"/>
            </a:endParaRPr>
          </a:p>
        </p:txBody>
      </p:sp>
      <p:sp>
        <p:nvSpPr>
          <p:cNvPr id="2" name="Title 1"/>
          <p:cNvSpPr>
            <a:spLocks noGrp="1"/>
          </p:cNvSpPr>
          <p:nvPr>
            <p:ph type="title"/>
          </p:nvPr>
        </p:nvSpPr>
        <p:spPr>
          <a:xfrm>
            <a:off x="-62075" y="-147951"/>
            <a:ext cx="13088766" cy="1325563"/>
          </a:xfrm>
        </p:spPr>
        <p:txBody>
          <a:bodyPr>
            <a:normAutofit/>
          </a:bodyPr>
          <a:lstStyle/>
          <a:p>
            <a:r>
              <a:rPr lang="en-US" dirty="0"/>
              <a:t>Architecture of an Integrated Measurement System</a:t>
            </a:r>
          </a:p>
        </p:txBody>
      </p:sp>
      <p:sp>
        <p:nvSpPr>
          <p:cNvPr id="3" name="Content Placeholder 2"/>
          <p:cNvSpPr>
            <a:spLocks noGrp="1"/>
          </p:cNvSpPr>
          <p:nvPr>
            <p:ph idx="1"/>
          </p:nvPr>
        </p:nvSpPr>
        <p:spPr>
          <a:xfrm>
            <a:off x="5280660" y="1043940"/>
            <a:ext cx="5234940" cy="4949008"/>
          </a:xfrm>
        </p:spPr>
        <p:txBody>
          <a:bodyPr>
            <a:normAutofit/>
          </a:bodyPr>
          <a:lstStyle/>
          <a:p>
            <a:pPr marL="0" indent="0">
              <a:buNone/>
            </a:pPr>
            <a:r>
              <a:rPr lang="en-US" sz="1600" dirty="0"/>
              <a:t>NI-DAQmx is free driver software that can be used in conjunction with several different programming languages to control thousands of different data acquisition devices with a consistent API.</a:t>
            </a:r>
          </a:p>
        </p:txBody>
      </p:sp>
      <p:grpSp>
        <p:nvGrpSpPr>
          <p:cNvPr id="4" name="Group 40"/>
          <p:cNvGrpSpPr/>
          <p:nvPr/>
        </p:nvGrpSpPr>
        <p:grpSpPr>
          <a:xfrm>
            <a:off x="1676400" y="2429576"/>
            <a:ext cx="8839200" cy="3285425"/>
            <a:chOff x="152400" y="2057400"/>
            <a:chExt cx="8839200" cy="3285425"/>
          </a:xfrm>
        </p:grpSpPr>
        <p:sp>
          <p:nvSpPr>
            <p:cNvPr id="42" name="Rounded Rectangle 41"/>
            <p:cNvSpPr/>
            <p:nvPr/>
          </p:nvSpPr>
          <p:spPr>
            <a:xfrm>
              <a:off x="152400" y="2057400"/>
              <a:ext cx="8839200" cy="2667000"/>
            </a:xfrm>
            <a:prstGeom prst="roundRect">
              <a:avLst>
                <a:gd name="adj" fmla="val 7193"/>
              </a:avLst>
            </a:prstGeom>
            <a:solidFill>
              <a:schemeClr val="bg1">
                <a:lumMod val="85000"/>
              </a:schemeClr>
            </a:solidFill>
            <a:ln>
              <a:solidFill>
                <a:schemeClr val="tx2"/>
              </a:solidFill>
            </a:ln>
            <a:effectLst>
              <a:outerShdw blurRad="50800" dist="38100" dir="2700000" algn="tl" rotWithShape="0">
                <a:prstClr val="black">
                  <a:alpha val="40000"/>
                </a:prstClr>
              </a:outerShdw>
            </a:effectLst>
          </p:spPr>
          <p:style>
            <a:lnRef idx="1">
              <a:schemeClr val="accent1"/>
            </a:lnRef>
            <a:fillRef idx="1002">
              <a:schemeClr val="lt2"/>
            </a:fillRef>
            <a:effectRef idx="2">
              <a:schemeClr val="accent1"/>
            </a:effectRef>
            <a:fontRef idx="minor">
              <a:schemeClr val="lt1"/>
            </a:fontRef>
          </p:style>
          <p:txBody>
            <a:bodyPr rtlCol="0" anchor="ctr"/>
            <a:lstStyle/>
            <a:p>
              <a:pPr algn="ctr"/>
              <a:endParaRPr lang="en-US" dirty="0">
                <a:solidFill>
                  <a:prstClr val="white"/>
                </a:solidFill>
                <a:latin typeface="Univers Com 45 Light"/>
              </a:endParaRPr>
            </a:p>
          </p:txBody>
        </p:sp>
        <p:sp>
          <p:nvSpPr>
            <p:cNvPr id="43" name="Rounded Rectangle 42"/>
            <p:cNvSpPr/>
            <p:nvPr/>
          </p:nvSpPr>
          <p:spPr>
            <a:xfrm>
              <a:off x="304800" y="2432538"/>
              <a:ext cx="2706624" cy="2011680"/>
            </a:xfrm>
            <a:prstGeom prst="roundRect">
              <a:avLst>
                <a:gd name="adj" fmla="val 1293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grpSp>
          <p:nvGrpSpPr>
            <p:cNvPr id="5" name="Group 38"/>
            <p:cNvGrpSpPr/>
            <p:nvPr/>
          </p:nvGrpSpPr>
          <p:grpSpPr>
            <a:xfrm>
              <a:off x="354530" y="2476500"/>
              <a:ext cx="2597426" cy="1905000"/>
              <a:chOff x="304800" y="2476500"/>
              <a:chExt cx="2597426" cy="1905000"/>
            </a:xfrm>
          </p:grpSpPr>
          <p:grpSp>
            <p:nvGrpSpPr>
              <p:cNvPr id="6" name="Group 28"/>
              <p:cNvGrpSpPr/>
              <p:nvPr/>
            </p:nvGrpSpPr>
            <p:grpSpPr>
              <a:xfrm>
                <a:off x="304800" y="2476500"/>
                <a:ext cx="2597426" cy="1905000"/>
                <a:chOff x="304800" y="2476500"/>
                <a:chExt cx="2597426" cy="1905000"/>
              </a:xfrm>
            </p:grpSpPr>
            <p:sp>
              <p:nvSpPr>
                <p:cNvPr id="71" name="Rounded Rectangle 70"/>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72" name="Round Same Side Corner Rectangle 71"/>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73" name="Straight Connector 72"/>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0" name="TextBox 69"/>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Sensor</a:t>
                </a:r>
              </a:p>
            </p:txBody>
          </p:sp>
        </p:grpSp>
        <p:sp>
          <p:nvSpPr>
            <p:cNvPr id="45" name="Rounded Rectangle 44"/>
            <p:cNvSpPr/>
            <p:nvPr/>
          </p:nvSpPr>
          <p:spPr>
            <a:xfrm>
              <a:off x="3226870" y="2432538"/>
              <a:ext cx="2697480" cy="2905822"/>
            </a:xfrm>
            <a:prstGeom prst="roundRect">
              <a:avLst>
                <a:gd name="adj" fmla="val 1170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46" name="Straight Connector 45"/>
            <p:cNvCxnSpPr/>
            <p:nvPr/>
          </p:nvCxnSpPr>
          <p:spPr>
            <a:xfrm flipV="1">
              <a:off x="4575610" y="5033560"/>
              <a:ext cx="0" cy="304800"/>
            </a:xfrm>
            <a:prstGeom prst="line">
              <a:avLst/>
            </a:prstGeom>
            <a:ln>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3379271" y="4881160"/>
              <a:ext cx="1143000" cy="461665"/>
            </a:xfrm>
            <a:prstGeom prst="rect">
              <a:avLst/>
            </a:prstGeom>
            <a:noFill/>
          </p:spPr>
          <p:txBody>
            <a:bodyPr wrap="square" rtlCol="0">
              <a:spAutoFit/>
            </a:bodyPr>
            <a:lstStyle/>
            <a:p>
              <a:pPr algn="ctr"/>
              <a:r>
                <a:rPr lang="en-US" sz="1200" dirty="0">
                  <a:solidFill>
                    <a:prstClr val="black"/>
                  </a:solidFill>
                  <a:latin typeface="Univers Com 45 Light"/>
                </a:rPr>
                <a:t>Signal Conditioning</a:t>
              </a:r>
            </a:p>
          </p:txBody>
        </p:sp>
        <p:sp>
          <p:nvSpPr>
            <p:cNvPr id="48" name="TextBox 47"/>
            <p:cNvSpPr txBox="1"/>
            <p:nvPr/>
          </p:nvSpPr>
          <p:spPr>
            <a:xfrm>
              <a:off x="4572000" y="4881160"/>
              <a:ext cx="1421329" cy="461665"/>
            </a:xfrm>
            <a:prstGeom prst="rect">
              <a:avLst/>
            </a:prstGeom>
            <a:noFill/>
          </p:spPr>
          <p:txBody>
            <a:bodyPr wrap="square" rtlCol="0">
              <a:spAutoFit/>
            </a:bodyPr>
            <a:lstStyle/>
            <a:p>
              <a:pPr algn="ctr"/>
              <a:r>
                <a:rPr lang="en-US" sz="1200" dirty="0">
                  <a:solidFill>
                    <a:prstClr val="black"/>
                  </a:solidFill>
                  <a:latin typeface="Univers Com 45 Light"/>
                </a:rPr>
                <a:t>Analog-to-Digital Converter</a:t>
              </a:r>
            </a:p>
          </p:txBody>
        </p:sp>
        <p:grpSp>
          <p:nvGrpSpPr>
            <p:cNvPr id="7" name="Group 39"/>
            <p:cNvGrpSpPr/>
            <p:nvPr/>
          </p:nvGrpSpPr>
          <p:grpSpPr>
            <a:xfrm>
              <a:off x="3274944" y="2476500"/>
              <a:ext cx="2597426" cy="1905000"/>
              <a:chOff x="304800" y="2476500"/>
              <a:chExt cx="2597426" cy="1905000"/>
            </a:xfrm>
          </p:grpSpPr>
          <p:grpSp>
            <p:nvGrpSpPr>
              <p:cNvPr id="8" name="Group 28"/>
              <p:cNvGrpSpPr/>
              <p:nvPr/>
            </p:nvGrpSpPr>
            <p:grpSpPr>
              <a:xfrm>
                <a:off x="304800" y="2476500"/>
                <a:ext cx="2597426" cy="1905000"/>
                <a:chOff x="304800" y="2476500"/>
                <a:chExt cx="2597426" cy="1905000"/>
              </a:xfrm>
            </p:grpSpPr>
            <p:sp>
              <p:nvSpPr>
                <p:cNvPr id="66" name="Rounded Rectangle 65"/>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67" name="Round Same Side Corner Rectangle 66"/>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68" name="Straight Connector 67"/>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Measurement Device</a:t>
                </a:r>
              </a:p>
            </p:txBody>
          </p:sp>
        </p:grpSp>
        <p:sp>
          <p:nvSpPr>
            <p:cNvPr id="50" name="Rounded Rectangle 49"/>
            <p:cNvSpPr/>
            <p:nvPr/>
          </p:nvSpPr>
          <p:spPr>
            <a:xfrm>
              <a:off x="6141720" y="2428178"/>
              <a:ext cx="2697480" cy="2905822"/>
            </a:xfrm>
            <a:prstGeom prst="roundRect">
              <a:avLst>
                <a:gd name="adj" fmla="val 1170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grpSp>
          <p:nvGrpSpPr>
            <p:cNvPr id="9" name="Group 75"/>
            <p:cNvGrpSpPr/>
            <p:nvPr/>
          </p:nvGrpSpPr>
          <p:grpSpPr>
            <a:xfrm>
              <a:off x="6190029" y="2476500"/>
              <a:ext cx="2597426" cy="1905752"/>
              <a:chOff x="6241774" y="2476500"/>
              <a:chExt cx="2597426" cy="1905752"/>
            </a:xfrm>
          </p:grpSpPr>
          <p:grpSp>
            <p:nvGrpSpPr>
              <p:cNvPr id="11" name="Group 45"/>
              <p:cNvGrpSpPr/>
              <p:nvPr/>
            </p:nvGrpSpPr>
            <p:grpSpPr>
              <a:xfrm>
                <a:off x="6241774" y="2476500"/>
                <a:ext cx="2597426" cy="1905000"/>
                <a:chOff x="304800" y="2476500"/>
                <a:chExt cx="2597426" cy="1905000"/>
              </a:xfrm>
            </p:grpSpPr>
            <p:grpSp>
              <p:nvGrpSpPr>
                <p:cNvPr id="13" name="Group 28"/>
                <p:cNvGrpSpPr/>
                <p:nvPr/>
              </p:nvGrpSpPr>
              <p:grpSpPr>
                <a:xfrm>
                  <a:off x="304800" y="2476500"/>
                  <a:ext cx="2597426" cy="1905000"/>
                  <a:chOff x="304800" y="2476500"/>
                  <a:chExt cx="2597426" cy="1905000"/>
                </a:xfrm>
              </p:grpSpPr>
              <p:sp>
                <p:nvSpPr>
                  <p:cNvPr id="61" name="Rounded Rectangle 60"/>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62" name="Round Same Side Corner Rectangle 61"/>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63" name="Straight Connector 62"/>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60" name="TextBox 59"/>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Software</a:t>
                  </a:r>
                </a:p>
              </p:txBody>
            </p:sp>
          </p:grpSp>
          <p:pic>
            <p:nvPicPr>
              <p:cNvPr id="58" name="Picture 57" descr="Computer.png"/>
              <p:cNvPicPr>
                <a:picLocks noChangeAspect="1"/>
              </p:cNvPicPr>
              <p:nvPr/>
            </p:nvPicPr>
            <p:blipFill>
              <a:blip r:embed="rId3" cstate="print"/>
              <a:srcRect t="19197"/>
              <a:stretch>
                <a:fillRect/>
              </a:stretch>
            </p:blipFill>
            <p:spPr>
              <a:xfrm>
                <a:off x="6280238" y="3011072"/>
                <a:ext cx="2552852" cy="1371180"/>
              </a:xfrm>
              <a:prstGeom prst="round2DiagRect">
                <a:avLst>
                  <a:gd name="adj1" fmla="val 16041"/>
                  <a:gd name="adj2" fmla="val 0"/>
                </a:avLst>
              </a:prstGeom>
            </p:spPr>
          </p:pic>
        </p:grpSp>
        <p:cxnSp>
          <p:nvCxnSpPr>
            <p:cNvPr id="52" name="Straight Connector 51"/>
            <p:cNvCxnSpPr/>
            <p:nvPr/>
          </p:nvCxnSpPr>
          <p:spPr>
            <a:xfrm flipV="1">
              <a:off x="7490460" y="5029200"/>
              <a:ext cx="0" cy="304800"/>
            </a:xfrm>
            <a:prstGeom prst="line">
              <a:avLst/>
            </a:prstGeom>
            <a:ln>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6294121" y="4876800"/>
              <a:ext cx="1143000" cy="461665"/>
            </a:xfrm>
            <a:prstGeom prst="rect">
              <a:avLst/>
            </a:prstGeom>
            <a:noFill/>
          </p:spPr>
          <p:txBody>
            <a:bodyPr wrap="square" rtlCol="0">
              <a:spAutoFit/>
            </a:bodyPr>
            <a:lstStyle/>
            <a:p>
              <a:pPr algn="ctr"/>
              <a:r>
                <a:rPr lang="en-US" sz="1200" dirty="0">
                  <a:solidFill>
                    <a:prstClr val="black"/>
                  </a:solidFill>
                  <a:latin typeface="Univers Com 45 Light"/>
                </a:rPr>
                <a:t>Driver Software</a:t>
              </a:r>
            </a:p>
          </p:txBody>
        </p:sp>
        <p:sp>
          <p:nvSpPr>
            <p:cNvPr id="54" name="TextBox 53"/>
            <p:cNvSpPr txBox="1"/>
            <p:nvPr/>
          </p:nvSpPr>
          <p:spPr>
            <a:xfrm>
              <a:off x="7513321" y="4876800"/>
              <a:ext cx="1295400" cy="461665"/>
            </a:xfrm>
            <a:prstGeom prst="rect">
              <a:avLst/>
            </a:prstGeom>
            <a:noFill/>
          </p:spPr>
          <p:txBody>
            <a:bodyPr wrap="square" rtlCol="0">
              <a:spAutoFit/>
            </a:bodyPr>
            <a:lstStyle/>
            <a:p>
              <a:pPr algn="ctr"/>
              <a:r>
                <a:rPr lang="en-US" sz="1200" dirty="0">
                  <a:solidFill>
                    <a:prstClr val="black"/>
                  </a:solidFill>
                  <a:latin typeface="Univers Com 45 Light"/>
                </a:rPr>
                <a:t>Application Software</a:t>
              </a:r>
            </a:p>
          </p:txBody>
        </p:sp>
        <p:pic>
          <p:nvPicPr>
            <p:cNvPr id="55" name="Picture 54" descr="cDAQ.png"/>
            <p:cNvPicPr>
              <a:picLocks noChangeAspect="1"/>
            </p:cNvPicPr>
            <p:nvPr/>
          </p:nvPicPr>
          <p:blipFill>
            <a:blip r:embed="rId4" cstate="print"/>
            <a:stretch>
              <a:fillRect/>
            </a:stretch>
          </p:blipFill>
          <p:spPr>
            <a:xfrm>
              <a:off x="3471529" y="3124200"/>
              <a:ext cx="2319671" cy="1085606"/>
            </a:xfrm>
            <a:prstGeom prst="rect">
              <a:avLst/>
            </a:prstGeom>
          </p:spPr>
        </p:pic>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943" y="3123267"/>
              <a:ext cx="1920740" cy="1141033"/>
            </a:xfrm>
            <a:prstGeom prst="rect">
              <a:avLst/>
            </a:prstGeom>
          </p:spPr>
        </p:pic>
      </p:grpSp>
      <p:cxnSp>
        <p:nvCxnSpPr>
          <p:cNvPr id="12" name="Straight Connector 11"/>
          <p:cNvCxnSpPr/>
          <p:nvPr/>
        </p:nvCxnSpPr>
        <p:spPr>
          <a:xfrm flipV="1">
            <a:off x="5257800" y="1067079"/>
            <a:ext cx="0" cy="990600"/>
          </a:xfrm>
          <a:prstGeom prst="line">
            <a:avLst/>
          </a:prstGeom>
        </p:spPr>
        <p:style>
          <a:lnRef idx="2">
            <a:schemeClr val="accent4"/>
          </a:lnRef>
          <a:fillRef idx="0">
            <a:schemeClr val="accent4"/>
          </a:fillRef>
          <a:effectRef idx="1">
            <a:schemeClr val="accent4"/>
          </a:effectRef>
          <a:fontRef idx="minor">
            <a:schemeClr val="tx1"/>
          </a:fontRef>
        </p:style>
      </p:cxnSp>
      <p:sp>
        <p:nvSpPr>
          <p:cNvPr id="76" name="Rounded Rectangle 75"/>
          <p:cNvSpPr/>
          <p:nvPr/>
        </p:nvSpPr>
        <p:spPr>
          <a:xfrm>
            <a:off x="7856221" y="5226403"/>
            <a:ext cx="1066800" cy="482600"/>
          </a:xfrm>
          <a:prstGeom prst="roundRect">
            <a:avLst/>
          </a:prstGeom>
          <a:noFill/>
          <a:ln w="28575">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Univers Com 45 Light"/>
            </a:endParaRPr>
          </a:p>
        </p:txBody>
      </p:sp>
      <p:pic>
        <p:nvPicPr>
          <p:cNvPr id="1026"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970050" y="1067079"/>
            <a:ext cx="3124200" cy="979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2343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70049" y="1055649"/>
            <a:ext cx="3124200" cy="990600"/>
          </a:xfrm>
          <a:prstGeom prst="rect">
            <a:avLst/>
          </a:prstGeom>
          <a:solidFill>
            <a:schemeClr val="bg1"/>
          </a:solidFill>
          <a:ln>
            <a:solidFill>
              <a:schemeClr val="tx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Univers Com 45 Light"/>
            </a:endParaRPr>
          </a:p>
        </p:txBody>
      </p:sp>
      <p:sp>
        <p:nvSpPr>
          <p:cNvPr id="2" name="Title 1"/>
          <p:cNvSpPr>
            <a:spLocks noGrp="1"/>
          </p:cNvSpPr>
          <p:nvPr>
            <p:ph type="title"/>
          </p:nvPr>
        </p:nvSpPr>
        <p:spPr>
          <a:xfrm>
            <a:off x="17569" y="-190458"/>
            <a:ext cx="13917202" cy="1325563"/>
          </a:xfrm>
        </p:spPr>
        <p:txBody>
          <a:bodyPr>
            <a:normAutofit/>
          </a:bodyPr>
          <a:lstStyle/>
          <a:p>
            <a:r>
              <a:rPr lang="en-US" dirty="0"/>
              <a:t>Architecture of an Integrated Measurement System</a:t>
            </a:r>
          </a:p>
        </p:txBody>
      </p:sp>
      <p:sp>
        <p:nvSpPr>
          <p:cNvPr id="3" name="Content Placeholder 2"/>
          <p:cNvSpPr>
            <a:spLocks noGrp="1"/>
          </p:cNvSpPr>
          <p:nvPr>
            <p:ph idx="1"/>
          </p:nvPr>
        </p:nvSpPr>
        <p:spPr>
          <a:xfrm>
            <a:off x="5280660" y="1043940"/>
            <a:ext cx="5046560" cy="4949008"/>
          </a:xfrm>
        </p:spPr>
        <p:txBody>
          <a:bodyPr>
            <a:normAutofit/>
          </a:bodyPr>
          <a:lstStyle/>
          <a:p>
            <a:pPr marL="0" indent="0">
              <a:buNone/>
            </a:pPr>
            <a:r>
              <a:rPr lang="en-US" sz="1600" dirty="0"/>
              <a:t>LabVIEW is system design software that provides engineers and scientists with the tools needed to create and deploy measurement and control systems through unprecedented hardware integration.</a:t>
            </a:r>
          </a:p>
        </p:txBody>
      </p:sp>
      <p:grpSp>
        <p:nvGrpSpPr>
          <p:cNvPr id="4" name="Group 40"/>
          <p:cNvGrpSpPr/>
          <p:nvPr/>
        </p:nvGrpSpPr>
        <p:grpSpPr>
          <a:xfrm>
            <a:off x="1676400" y="2429576"/>
            <a:ext cx="8839200" cy="3285425"/>
            <a:chOff x="152400" y="2057400"/>
            <a:chExt cx="8839200" cy="3285425"/>
          </a:xfrm>
        </p:grpSpPr>
        <p:sp>
          <p:nvSpPr>
            <p:cNvPr id="42" name="Rounded Rectangle 41"/>
            <p:cNvSpPr/>
            <p:nvPr/>
          </p:nvSpPr>
          <p:spPr>
            <a:xfrm>
              <a:off x="152400" y="2057400"/>
              <a:ext cx="8839200" cy="2667000"/>
            </a:xfrm>
            <a:prstGeom prst="roundRect">
              <a:avLst>
                <a:gd name="adj" fmla="val 7193"/>
              </a:avLst>
            </a:prstGeom>
            <a:solidFill>
              <a:schemeClr val="bg1">
                <a:lumMod val="85000"/>
              </a:schemeClr>
            </a:solidFill>
            <a:ln>
              <a:solidFill>
                <a:schemeClr val="tx2"/>
              </a:solidFill>
            </a:ln>
            <a:effectLst>
              <a:outerShdw blurRad="50800" dist="38100" dir="2700000" algn="tl" rotWithShape="0">
                <a:prstClr val="black">
                  <a:alpha val="40000"/>
                </a:prstClr>
              </a:outerShdw>
            </a:effectLst>
          </p:spPr>
          <p:style>
            <a:lnRef idx="1">
              <a:schemeClr val="accent1"/>
            </a:lnRef>
            <a:fillRef idx="1002">
              <a:schemeClr val="lt2"/>
            </a:fillRef>
            <a:effectRef idx="2">
              <a:schemeClr val="accent1"/>
            </a:effectRef>
            <a:fontRef idx="minor">
              <a:schemeClr val="lt1"/>
            </a:fontRef>
          </p:style>
          <p:txBody>
            <a:bodyPr rtlCol="0" anchor="ctr"/>
            <a:lstStyle/>
            <a:p>
              <a:pPr algn="ctr"/>
              <a:endParaRPr lang="en-US" dirty="0">
                <a:solidFill>
                  <a:prstClr val="white"/>
                </a:solidFill>
                <a:latin typeface="Univers Com 45 Light"/>
              </a:endParaRPr>
            </a:p>
          </p:txBody>
        </p:sp>
        <p:sp>
          <p:nvSpPr>
            <p:cNvPr id="43" name="Rounded Rectangle 42"/>
            <p:cNvSpPr/>
            <p:nvPr/>
          </p:nvSpPr>
          <p:spPr>
            <a:xfrm>
              <a:off x="304800" y="2432538"/>
              <a:ext cx="2706624" cy="2011680"/>
            </a:xfrm>
            <a:prstGeom prst="roundRect">
              <a:avLst>
                <a:gd name="adj" fmla="val 1293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grpSp>
          <p:nvGrpSpPr>
            <p:cNvPr id="5" name="Group 38"/>
            <p:cNvGrpSpPr/>
            <p:nvPr/>
          </p:nvGrpSpPr>
          <p:grpSpPr>
            <a:xfrm>
              <a:off x="354530" y="2476500"/>
              <a:ext cx="2597426" cy="1905000"/>
              <a:chOff x="304800" y="2476500"/>
              <a:chExt cx="2597426" cy="1905000"/>
            </a:xfrm>
          </p:grpSpPr>
          <p:grpSp>
            <p:nvGrpSpPr>
              <p:cNvPr id="6" name="Group 28"/>
              <p:cNvGrpSpPr/>
              <p:nvPr/>
            </p:nvGrpSpPr>
            <p:grpSpPr>
              <a:xfrm>
                <a:off x="304800" y="2476500"/>
                <a:ext cx="2597426" cy="1905000"/>
                <a:chOff x="304800" y="2476500"/>
                <a:chExt cx="2597426" cy="1905000"/>
              </a:xfrm>
            </p:grpSpPr>
            <p:sp>
              <p:nvSpPr>
                <p:cNvPr id="71" name="Rounded Rectangle 70"/>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72" name="Round Same Side Corner Rectangle 71"/>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73" name="Straight Connector 72"/>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0" name="TextBox 69"/>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Sensor</a:t>
                </a:r>
              </a:p>
            </p:txBody>
          </p:sp>
        </p:grpSp>
        <p:sp>
          <p:nvSpPr>
            <p:cNvPr id="45" name="Rounded Rectangle 44"/>
            <p:cNvSpPr/>
            <p:nvPr/>
          </p:nvSpPr>
          <p:spPr>
            <a:xfrm>
              <a:off x="3226870" y="2432538"/>
              <a:ext cx="2697480" cy="2905822"/>
            </a:xfrm>
            <a:prstGeom prst="roundRect">
              <a:avLst>
                <a:gd name="adj" fmla="val 1170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46" name="Straight Connector 45"/>
            <p:cNvCxnSpPr/>
            <p:nvPr/>
          </p:nvCxnSpPr>
          <p:spPr>
            <a:xfrm flipV="1">
              <a:off x="4575610" y="5033560"/>
              <a:ext cx="0" cy="304800"/>
            </a:xfrm>
            <a:prstGeom prst="line">
              <a:avLst/>
            </a:prstGeom>
            <a:ln>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3379271" y="4881160"/>
              <a:ext cx="1143000" cy="461665"/>
            </a:xfrm>
            <a:prstGeom prst="rect">
              <a:avLst/>
            </a:prstGeom>
            <a:noFill/>
          </p:spPr>
          <p:txBody>
            <a:bodyPr wrap="square" rtlCol="0">
              <a:spAutoFit/>
            </a:bodyPr>
            <a:lstStyle/>
            <a:p>
              <a:pPr algn="ctr"/>
              <a:r>
                <a:rPr lang="en-US" sz="1200" dirty="0">
                  <a:solidFill>
                    <a:prstClr val="black"/>
                  </a:solidFill>
                  <a:latin typeface="Univers Com 45 Light"/>
                </a:rPr>
                <a:t>Signal Conditioning</a:t>
              </a:r>
            </a:p>
          </p:txBody>
        </p:sp>
        <p:sp>
          <p:nvSpPr>
            <p:cNvPr id="48" name="TextBox 47"/>
            <p:cNvSpPr txBox="1"/>
            <p:nvPr/>
          </p:nvSpPr>
          <p:spPr>
            <a:xfrm>
              <a:off x="4572000" y="4876800"/>
              <a:ext cx="1421329" cy="461665"/>
            </a:xfrm>
            <a:prstGeom prst="rect">
              <a:avLst/>
            </a:prstGeom>
            <a:noFill/>
          </p:spPr>
          <p:txBody>
            <a:bodyPr wrap="square" rtlCol="0">
              <a:spAutoFit/>
            </a:bodyPr>
            <a:lstStyle/>
            <a:p>
              <a:pPr algn="ctr"/>
              <a:r>
                <a:rPr lang="en-US" sz="1200" dirty="0">
                  <a:solidFill>
                    <a:prstClr val="black"/>
                  </a:solidFill>
                  <a:latin typeface="Univers Com 45 Light"/>
                </a:rPr>
                <a:t>Analog-to-Digital Converter</a:t>
              </a:r>
            </a:p>
          </p:txBody>
        </p:sp>
        <p:grpSp>
          <p:nvGrpSpPr>
            <p:cNvPr id="8" name="Group 39"/>
            <p:cNvGrpSpPr/>
            <p:nvPr/>
          </p:nvGrpSpPr>
          <p:grpSpPr>
            <a:xfrm>
              <a:off x="3274944" y="2476500"/>
              <a:ext cx="2597426" cy="1905000"/>
              <a:chOff x="304800" y="2476500"/>
              <a:chExt cx="2597426" cy="1905000"/>
            </a:xfrm>
          </p:grpSpPr>
          <p:grpSp>
            <p:nvGrpSpPr>
              <p:cNvPr id="9" name="Group 28"/>
              <p:cNvGrpSpPr/>
              <p:nvPr/>
            </p:nvGrpSpPr>
            <p:grpSpPr>
              <a:xfrm>
                <a:off x="304800" y="2476500"/>
                <a:ext cx="2597426" cy="1905000"/>
                <a:chOff x="304800" y="2476500"/>
                <a:chExt cx="2597426" cy="1905000"/>
              </a:xfrm>
            </p:grpSpPr>
            <p:sp>
              <p:nvSpPr>
                <p:cNvPr id="66" name="Rounded Rectangle 65"/>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67" name="Round Same Side Corner Rectangle 66"/>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68" name="Straight Connector 67"/>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Measurement Device</a:t>
                </a:r>
              </a:p>
            </p:txBody>
          </p:sp>
        </p:grpSp>
        <p:sp>
          <p:nvSpPr>
            <p:cNvPr id="50" name="Rounded Rectangle 49"/>
            <p:cNvSpPr/>
            <p:nvPr/>
          </p:nvSpPr>
          <p:spPr>
            <a:xfrm>
              <a:off x="6141720" y="2428178"/>
              <a:ext cx="2697480" cy="2905822"/>
            </a:xfrm>
            <a:prstGeom prst="roundRect">
              <a:avLst>
                <a:gd name="adj" fmla="val 1170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grpSp>
          <p:nvGrpSpPr>
            <p:cNvPr id="11" name="Group 75"/>
            <p:cNvGrpSpPr/>
            <p:nvPr/>
          </p:nvGrpSpPr>
          <p:grpSpPr>
            <a:xfrm>
              <a:off x="6190029" y="2476500"/>
              <a:ext cx="2597426" cy="1905752"/>
              <a:chOff x="6241774" y="2476500"/>
              <a:chExt cx="2597426" cy="1905752"/>
            </a:xfrm>
          </p:grpSpPr>
          <p:grpSp>
            <p:nvGrpSpPr>
              <p:cNvPr id="13" name="Group 45"/>
              <p:cNvGrpSpPr/>
              <p:nvPr/>
            </p:nvGrpSpPr>
            <p:grpSpPr>
              <a:xfrm>
                <a:off x="6241774" y="2476500"/>
                <a:ext cx="2597426" cy="1905000"/>
                <a:chOff x="304800" y="2476500"/>
                <a:chExt cx="2597426" cy="1905000"/>
              </a:xfrm>
            </p:grpSpPr>
            <p:grpSp>
              <p:nvGrpSpPr>
                <p:cNvPr id="14" name="Group 28"/>
                <p:cNvGrpSpPr/>
                <p:nvPr/>
              </p:nvGrpSpPr>
              <p:grpSpPr>
                <a:xfrm>
                  <a:off x="304800" y="2476500"/>
                  <a:ext cx="2597426" cy="1905000"/>
                  <a:chOff x="304800" y="2476500"/>
                  <a:chExt cx="2597426" cy="1905000"/>
                </a:xfrm>
              </p:grpSpPr>
              <p:sp>
                <p:nvSpPr>
                  <p:cNvPr id="61" name="Rounded Rectangle 60"/>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62" name="Round Same Side Corner Rectangle 61"/>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63" name="Straight Connector 62"/>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60" name="TextBox 59"/>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Software</a:t>
                  </a:r>
                </a:p>
              </p:txBody>
            </p:sp>
          </p:grpSp>
          <p:pic>
            <p:nvPicPr>
              <p:cNvPr id="58" name="Picture 57" descr="Computer.png"/>
              <p:cNvPicPr>
                <a:picLocks noChangeAspect="1"/>
              </p:cNvPicPr>
              <p:nvPr/>
            </p:nvPicPr>
            <p:blipFill>
              <a:blip r:embed="rId4" cstate="print"/>
              <a:srcRect t="19197"/>
              <a:stretch>
                <a:fillRect/>
              </a:stretch>
            </p:blipFill>
            <p:spPr>
              <a:xfrm>
                <a:off x="6280238" y="3011072"/>
                <a:ext cx="2552852" cy="1371180"/>
              </a:xfrm>
              <a:prstGeom prst="round2DiagRect">
                <a:avLst>
                  <a:gd name="adj1" fmla="val 16041"/>
                  <a:gd name="adj2" fmla="val 0"/>
                </a:avLst>
              </a:prstGeom>
            </p:spPr>
          </p:pic>
        </p:grpSp>
        <p:cxnSp>
          <p:nvCxnSpPr>
            <p:cNvPr id="52" name="Straight Connector 51"/>
            <p:cNvCxnSpPr/>
            <p:nvPr/>
          </p:nvCxnSpPr>
          <p:spPr>
            <a:xfrm flipV="1">
              <a:off x="7490460" y="5029200"/>
              <a:ext cx="0" cy="304800"/>
            </a:xfrm>
            <a:prstGeom prst="line">
              <a:avLst/>
            </a:prstGeom>
            <a:ln>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6294121" y="4876800"/>
              <a:ext cx="1143000" cy="461665"/>
            </a:xfrm>
            <a:prstGeom prst="rect">
              <a:avLst/>
            </a:prstGeom>
            <a:noFill/>
          </p:spPr>
          <p:txBody>
            <a:bodyPr wrap="square" rtlCol="0">
              <a:spAutoFit/>
            </a:bodyPr>
            <a:lstStyle/>
            <a:p>
              <a:pPr algn="ctr"/>
              <a:r>
                <a:rPr lang="en-US" sz="1200" dirty="0">
                  <a:solidFill>
                    <a:prstClr val="black"/>
                  </a:solidFill>
                  <a:latin typeface="Univers Com 45 Light"/>
                </a:rPr>
                <a:t>Driver Software</a:t>
              </a:r>
            </a:p>
          </p:txBody>
        </p:sp>
        <p:sp>
          <p:nvSpPr>
            <p:cNvPr id="54" name="TextBox 53"/>
            <p:cNvSpPr txBox="1"/>
            <p:nvPr/>
          </p:nvSpPr>
          <p:spPr>
            <a:xfrm>
              <a:off x="7513321" y="4876800"/>
              <a:ext cx="1295400" cy="461665"/>
            </a:xfrm>
            <a:prstGeom prst="rect">
              <a:avLst/>
            </a:prstGeom>
            <a:noFill/>
          </p:spPr>
          <p:txBody>
            <a:bodyPr wrap="square" rtlCol="0">
              <a:spAutoFit/>
            </a:bodyPr>
            <a:lstStyle/>
            <a:p>
              <a:pPr algn="ctr"/>
              <a:r>
                <a:rPr lang="en-US" sz="1200" dirty="0">
                  <a:solidFill>
                    <a:prstClr val="black"/>
                  </a:solidFill>
                  <a:latin typeface="Univers Com 45 Light"/>
                </a:rPr>
                <a:t>Application Software</a:t>
              </a:r>
            </a:p>
          </p:txBody>
        </p:sp>
        <p:pic>
          <p:nvPicPr>
            <p:cNvPr id="55" name="Picture 54" descr="cDAQ.png"/>
            <p:cNvPicPr>
              <a:picLocks noChangeAspect="1"/>
            </p:cNvPicPr>
            <p:nvPr/>
          </p:nvPicPr>
          <p:blipFill>
            <a:blip r:embed="rId5" cstate="print"/>
            <a:stretch>
              <a:fillRect/>
            </a:stretch>
          </p:blipFill>
          <p:spPr>
            <a:xfrm>
              <a:off x="3471529" y="3124200"/>
              <a:ext cx="2319671" cy="1085606"/>
            </a:xfrm>
            <a:prstGeom prst="rect">
              <a:avLst/>
            </a:prstGeom>
          </p:spPr>
        </p:pic>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0943" y="3123267"/>
              <a:ext cx="1920740" cy="1141033"/>
            </a:xfrm>
            <a:prstGeom prst="rect">
              <a:avLst/>
            </a:prstGeom>
          </p:spPr>
        </p:pic>
      </p:grpSp>
      <p:sp>
        <p:nvSpPr>
          <p:cNvPr id="7" name="Rounded Rectangle 6"/>
          <p:cNvSpPr/>
          <p:nvPr/>
        </p:nvSpPr>
        <p:spPr>
          <a:xfrm>
            <a:off x="9151621" y="5226403"/>
            <a:ext cx="1066800" cy="482600"/>
          </a:xfrm>
          <a:prstGeom prst="roundRect">
            <a:avLst/>
          </a:prstGeom>
          <a:noFill/>
          <a:ln w="28575">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Univers Com 45 Light"/>
            </a:endParaRPr>
          </a:p>
        </p:txBody>
      </p:sp>
      <p:pic>
        <p:nvPicPr>
          <p:cNvPr id="40" name="Picture 39" descr="LabVIEW Logo Horizontal.png"/>
          <p:cNvPicPr>
            <a:picLocks noChangeAspect="1"/>
          </p:cNvPicPr>
          <p:nvPr>
            <p:custDataLst>
              <p:tags r:id="rId1"/>
            </p:custDataLst>
          </p:nvPr>
        </p:nvPicPr>
        <p:blipFill>
          <a:blip r:embed="rId7" cstate="print"/>
          <a:stretch>
            <a:fillRect/>
          </a:stretch>
        </p:blipFill>
        <p:spPr>
          <a:xfrm>
            <a:off x="2172675" y="1266027"/>
            <a:ext cx="2731490" cy="515946"/>
          </a:xfrm>
          <a:prstGeom prst="rect">
            <a:avLst/>
          </a:prstGeom>
        </p:spPr>
      </p:pic>
      <p:cxnSp>
        <p:nvCxnSpPr>
          <p:cNvPr id="12" name="Straight Connector 11"/>
          <p:cNvCxnSpPr/>
          <p:nvPr/>
        </p:nvCxnSpPr>
        <p:spPr>
          <a:xfrm flipV="1">
            <a:off x="5257800" y="1067079"/>
            <a:ext cx="0" cy="99060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230935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43B0FA-78DD-4993-9E20-243BB89E8B03}"/>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0124D6DF-7AED-47CF-833C-258FEACD8EAA}"/>
              </a:ext>
            </a:extLst>
          </p:cNvPr>
          <p:cNvSpPr>
            <a:spLocks noGrp="1"/>
          </p:cNvSpPr>
          <p:nvPr>
            <p:ph idx="1"/>
          </p:nvPr>
        </p:nvSpPr>
        <p:spPr/>
        <p:txBody>
          <a:bodyPr/>
          <a:lstStyle/>
          <a:p>
            <a:r>
              <a:rPr lang="en-US" altLang="zh-TW" dirty="0">
                <a:solidFill>
                  <a:schemeClr val="bg2"/>
                </a:solidFill>
              </a:rPr>
              <a:t>DAQ Introduction</a:t>
            </a:r>
          </a:p>
          <a:p>
            <a:r>
              <a:rPr lang="en-US" altLang="zh-TW" dirty="0"/>
              <a:t>LabVIEW</a:t>
            </a:r>
            <a:r>
              <a:rPr lang="zh-TW" altLang="en-US" dirty="0"/>
              <a:t> </a:t>
            </a:r>
            <a:r>
              <a:rPr lang="en-US" altLang="zh-TW" dirty="0"/>
              <a:t>introduction</a:t>
            </a:r>
          </a:p>
          <a:p>
            <a:r>
              <a:rPr lang="en-US" altLang="zh-TW" dirty="0">
                <a:solidFill>
                  <a:schemeClr val="bg2"/>
                </a:solidFill>
              </a:rPr>
              <a:t>Program Introduction</a:t>
            </a:r>
            <a:endParaRPr lang="zh-TW" altLang="en-US" dirty="0">
              <a:solidFill>
                <a:schemeClr val="bg2"/>
              </a:solidFill>
            </a:endParaRPr>
          </a:p>
        </p:txBody>
      </p:sp>
    </p:spTree>
    <p:extLst>
      <p:ext uri="{BB962C8B-B14F-4D97-AF65-F5344CB8AC3E}">
        <p14:creationId xmlns:p14="http://schemas.microsoft.com/office/powerpoint/2010/main" val="145082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24A5708E-F94D-7242-88B9-B0F3A3018E90}"/>
              </a:ext>
            </a:extLst>
          </p:cNvPr>
          <p:cNvPicPr>
            <a:picLocks noChangeAspect="1"/>
          </p:cNvPicPr>
          <p:nvPr/>
        </p:nvPicPr>
        <p:blipFill rotWithShape="1">
          <a:blip r:embed="rId3"/>
          <a:srcRect l="4236" t="2869" r="38880" b="2869"/>
          <a:stretch/>
        </p:blipFill>
        <p:spPr>
          <a:xfrm>
            <a:off x="5029200" y="0"/>
            <a:ext cx="7162800" cy="6858000"/>
          </a:xfrm>
          <a:prstGeom prst="rect">
            <a:avLst/>
          </a:prstGeom>
          <a:solidFill>
            <a:srgbClr val="00B0F0"/>
          </a:solidFill>
        </p:spPr>
      </p:pic>
      <p:sp>
        <p:nvSpPr>
          <p:cNvPr id="3" name="Title 2">
            <a:extLst>
              <a:ext uri="{FF2B5EF4-FFF2-40B4-BE49-F238E27FC236}">
                <a16:creationId xmlns:a16="http://schemas.microsoft.com/office/drawing/2014/main" id="{D7BD5D93-1F9A-0341-93E7-2B44D4CEB1F6}"/>
              </a:ext>
            </a:extLst>
          </p:cNvPr>
          <p:cNvSpPr>
            <a:spLocks noGrp="1"/>
          </p:cNvSpPr>
          <p:nvPr>
            <p:ph type="ctrTitle"/>
          </p:nvPr>
        </p:nvSpPr>
        <p:spPr>
          <a:xfrm>
            <a:off x="5334000" y="0"/>
            <a:ext cx="5505450" cy="1133757"/>
          </a:xfrm>
        </p:spPr>
        <p:txBody>
          <a:bodyPr>
            <a:normAutofit/>
          </a:bodyPr>
          <a:lstStyle/>
          <a:p>
            <a:pPr defTabSz="1219140"/>
            <a:r>
              <a:rPr lang="en-US" altLang="zh-TW" sz="1400" dirty="0">
                <a:solidFill>
                  <a:srgbClr val="F5F5F5">
                    <a:lumMod val="50000"/>
                  </a:srgbClr>
                </a:solidFill>
                <a:latin typeface="Arial" panose="020B0604020202020204"/>
              </a:rPr>
              <a:t>Integrate Hardware. Visualize Data. Accelerate Engineering.</a:t>
            </a:r>
          </a:p>
        </p:txBody>
      </p:sp>
      <p:pic>
        <p:nvPicPr>
          <p:cNvPr id="14" name="Picture 2">
            <a:extLst>
              <a:ext uri="{FF2B5EF4-FFF2-40B4-BE49-F238E27FC236}">
                <a16:creationId xmlns:a16="http://schemas.microsoft.com/office/drawing/2014/main" id="{EF11367C-8D24-0C46-B4CF-677380EC2A94}"/>
              </a:ext>
            </a:extLst>
          </p:cNvPr>
          <p:cNvPicPr>
            <a:picLocks noChangeAspect="1" noChangeArrowheads="1"/>
          </p:cNvPicPr>
          <p:nvPr/>
        </p:nvPicPr>
        <p:blipFill>
          <a:blip r:embed="rId4"/>
          <a:srcRect/>
          <a:stretch/>
        </p:blipFill>
        <p:spPr bwMode="auto">
          <a:xfrm>
            <a:off x="5334000" y="212725"/>
            <a:ext cx="2673427" cy="6788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a:extLst>
              <a:ext uri="{FF2B5EF4-FFF2-40B4-BE49-F238E27FC236}">
                <a16:creationId xmlns:a16="http://schemas.microsoft.com/office/drawing/2014/main" id="{AD5E3354-9E40-4CFB-B62D-0746F1FF1A81}"/>
              </a:ext>
            </a:extLst>
          </p:cNvPr>
          <p:cNvSpPr txBox="1"/>
          <p:nvPr/>
        </p:nvSpPr>
        <p:spPr>
          <a:xfrm>
            <a:off x="171506" y="783182"/>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輕鬆建立客製化使用者介面</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快速建立圖形化介面測試量測程式</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無與倫比的硬體整合能力</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重複利用現有程式碼與函式庫</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資料可視化與完整分析函數功能</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p:txBody>
      </p:sp>
      <p:sp>
        <p:nvSpPr>
          <p:cNvPr id="7" name="TextBox 17">
            <a:extLst>
              <a:ext uri="{FF2B5EF4-FFF2-40B4-BE49-F238E27FC236}">
                <a16:creationId xmlns:a16="http://schemas.microsoft.com/office/drawing/2014/main" id="{86BA41C7-AD35-4969-B6E4-477CE4E0055A}"/>
              </a:ext>
            </a:extLst>
          </p:cNvPr>
          <p:cNvSpPr txBox="1"/>
          <p:nvPr/>
        </p:nvSpPr>
        <p:spPr>
          <a:xfrm>
            <a:off x="182654" y="2429204"/>
            <a:ext cx="4886641"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8" name="TextBox 20">
            <a:extLst>
              <a:ext uri="{FF2B5EF4-FFF2-40B4-BE49-F238E27FC236}">
                <a16:creationId xmlns:a16="http://schemas.microsoft.com/office/drawing/2014/main" id="{AC42841A-C64F-435F-8752-05471A298055}"/>
              </a:ext>
            </a:extLst>
          </p:cNvPr>
          <p:cNvSpPr txBox="1"/>
          <p:nvPr/>
        </p:nvSpPr>
        <p:spPr>
          <a:xfrm>
            <a:off x="142559" y="3210662"/>
            <a:ext cx="4886638" cy="454347"/>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9" name="TextBox 21">
            <a:extLst>
              <a:ext uri="{FF2B5EF4-FFF2-40B4-BE49-F238E27FC236}">
                <a16:creationId xmlns:a16="http://schemas.microsoft.com/office/drawing/2014/main" id="{BCF1D06D-5DE7-4038-ADB2-F94CB0A9809C}"/>
              </a:ext>
            </a:extLst>
          </p:cNvPr>
          <p:cNvSpPr txBox="1"/>
          <p:nvPr/>
        </p:nvSpPr>
        <p:spPr>
          <a:xfrm>
            <a:off x="142559" y="4018427"/>
            <a:ext cx="4886640"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10" name="TextBox 22">
            <a:extLst>
              <a:ext uri="{FF2B5EF4-FFF2-40B4-BE49-F238E27FC236}">
                <a16:creationId xmlns:a16="http://schemas.microsoft.com/office/drawing/2014/main" id="{4F78D38F-3E85-4CA3-8805-A3C1EC27A018}"/>
              </a:ext>
            </a:extLst>
          </p:cNvPr>
          <p:cNvSpPr txBox="1"/>
          <p:nvPr/>
        </p:nvSpPr>
        <p:spPr>
          <a:xfrm>
            <a:off x="142558" y="4782214"/>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sz="2000" b="1" dirty="0">
              <a:solidFill>
                <a:schemeClr val="bg1"/>
              </a:solidFill>
              <a:latin typeface="Arial" panose="020B0604020202020204"/>
            </a:endParaRPr>
          </a:p>
        </p:txBody>
      </p:sp>
    </p:spTree>
    <p:extLst>
      <p:ext uri="{BB962C8B-B14F-4D97-AF65-F5344CB8AC3E}">
        <p14:creationId xmlns:p14="http://schemas.microsoft.com/office/powerpoint/2010/main" val="293138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24A5708E-F94D-7242-88B9-B0F3A3018E90}"/>
              </a:ext>
            </a:extLst>
          </p:cNvPr>
          <p:cNvPicPr>
            <a:picLocks noChangeAspect="1"/>
          </p:cNvPicPr>
          <p:nvPr/>
        </p:nvPicPr>
        <p:blipFill rotWithShape="1">
          <a:blip r:embed="rId3"/>
          <a:srcRect l="4236" t="2869" r="38880" b="2869"/>
          <a:stretch/>
        </p:blipFill>
        <p:spPr>
          <a:xfrm>
            <a:off x="5029200" y="0"/>
            <a:ext cx="7162800" cy="6858000"/>
          </a:xfrm>
          <a:prstGeom prst="rect">
            <a:avLst/>
          </a:prstGeom>
          <a:solidFill>
            <a:srgbClr val="00B0F0"/>
          </a:solidFill>
        </p:spPr>
      </p:pic>
      <p:sp>
        <p:nvSpPr>
          <p:cNvPr id="3" name="Title 2">
            <a:extLst>
              <a:ext uri="{FF2B5EF4-FFF2-40B4-BE49-F238E27FC236}">
                <a16:creationId xmlns:a16="http://schemas.microsoft.com/office/drawing/2014/main" id="{D7BD5D93-1F9A-0341-93E7-2B44D4CEB1F6}"/>
              </a:ext>
            </a:extLst>
          </p:cNvPr>
          <p:cNvSpPr>
            <a:spLocks noGrp="1"/>
          </p:cNvSpPr>
          <p:nvPr>
            <p:ph type="ctrTitle"/>
          </p:nvPr>
        </p:nvSpPr>
        <p:spPr>
          <a:xfrm>
            <a:off x="5334000" y="0"/>
            <a:ext cx="5505450" cy="1133757"/>
          </a:xfrm>
        </p:spPr>
        <p:txBody>
          <a:bodyPr>
            <a:normAutofit/>
          </a:bodyPr>
          <a:lstStyle/>
          <a:p>
            <a:pPr defTabSz="1219140"/>
            <a:r>
              <a:rPr lang="en-US" altLang="zh-TW" sz="1400" dirty="0">
                <a:solidFill>
                  <a:srgbClr val="F5F5F5">
                    <a:lumMod val="50000"/>
                  </a:srgbClr>
                </a:solidFill>
                <a:latin typeface="Arial" panose="020B0604020202020204"/>
              </a:rPr>
              <a:t>Integrate Hardware. Visualize Data. Accelerate Engineering.</a:t>
            </a:r>
          </a:p>
        </p:txBody>
      </p:sp>
      <p:pic>
        <p:nvPicPr>
          <p:cNvPr id="14" name="Picture 2">
            <a:extLst>
              <a:ext uri="{FF2B5EF4-FFF2-40B4-BE49-F238E27FC236}">
                <a16:creationId xmlns:a16="http://schemas.microsoft.com/office/drawing/2014/main" id="{EF11367C-8D24-0C46-B4CF-677380EC2A94}"/>
              </a:ext>
            </a:extLst>
          </p:cNvPr>
          <p:cNvPicPr>
            <a:picLocks noChangeAspect="1" noChangeArrowheads="1"/>
          </p:cNvPicPr>
          <p:nvPr/>
        </p:nvPicPr>
        <p:blipFill>
          <a:blip r:embed="rId4"/>
          <a:srcRect/>
          <a:stretch/>
        </p:blipFill>
        <p:spPr bwMode="auto">
          <a:xfrm>
            <a:off x="5334000" y="212725"/>
            <a:ext cx="2673427" cy="6788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a:extLst>
              <a:ext uri="{FF2B5EF4-FFF2-40B4-BE49-F238E27FC236}">
                <a16:creationId xmlns:a16="http://schemas.microsoft.com/office/drawing/2014/main" id="{AD5E3354-9E40-4CFB-B62D-0746F1FF1A81}"/>
              </a:ext>
            </a:extLst>
          </p:cNvPr>
          <p:cNvSpPr txBox="1"/>
          <p:nvPr/>
        </p:nvSpPr>
        <p:spPr>
          <a:xfrm>
            <a:off x="171506" y="783182"/>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輕鬆建立客製化使用者介面</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快速建立圖形化介面測試量測程式</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無與倫比的硬體整合能力</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重複利用現有程式碼與函式庫</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資料可視化與完整分析函數功能</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p:txBody>
      </p:sp>
      <p:sp>
        <p:nvSpPr>
          <p:cNvPr id="7" name="TextBox 17">
            <a:extLst>
              <a:ext uri="{FF2B5EF4-FFF2-40B4-BE49-F238E27FC236}">
                <a16:creationId xmlns:a16="http://schemas.microsoft.com/office/drawing/2014/main" id="{86BA41C7-AD35-4969-B6E4-477CE4E0055A}"/>
              </a:ext>
            </a:extLst>
          </p:cNvPr>
          <p:cNvSpPr txBox="1"/>
          <p:nvPr/>
        </p:nvSpPr>
        <p:spPr>
          <a:xfrm>
            <a:off x="182654" y="2429204"/>
            <a:ext cx="4886641"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8" name="TextBox 20">
            <a:extLst>
              <a:ext uri="{FF2B5EF4-FFF2-40B4-BE49-F238E27FC236}">
                <a16:creationId xmlns:a16="http://schemas.microsoft.com/office/drawing/2014/main" id="{AC42841A-C64F-435F-8752-05471A298055}"/>
              </a:ext>
            </a:extLst>
          </p:cNvPr>
          <p:cNvSpPr txBox="1"/>
          <p:nvPr/>
        </p:nvSpPr>
        <p:spPr>
          <a:xfrm>
            <a:off x="142559" y="3210662"/>
            <a:ext cx="4886638" cy="454347"/>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9" name="TextBox 21">
            <a:extLst>
              <a:ext uri="{FF2B5EF4-FFF2-40B4-BE49-F238E27FC236}">
                <a16:creationId xmlns:a16="http://schemas.microsoft.com/office/drawing/2014/main" id="{BCF1D06D-5DE7-4038-ADB2-F94CB0A9809C}"/>
              </a:ext>
            </a:extLst>
          </p:cNvPr>
          <p:cNvSpPr txBox="1"/>
          <p:nvPr/>
        </p:nvSpPr>
        <p:spPr>
          <a:xfrm>
            <a:off x="142559" y="4018427"/>
            <a:ext cx="4886640"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10" name="TextBox 22">
            <a:extLst>
              <a:ext uri="{FF2B5EF4-FFF2-40B4-BE49-F238E27FC236}">
                <a16:creationId xmlns:a16="http://schemas.microsoft.com/office/drawing/2014/main" id="{4F78D38F-3E85-4CA3-8805-A3C1EC27A018}"/>
              </a:ext>
            </a:extLst>
          </p:cNvPr>
          <p:cNvSpPr txBox="1"/>
          <p:nvPr/>
        </p:nvSpPr>
        <p:spPr>
          <a:xfrm>
            <a:off x="142558" y="4782214"/>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sz="2000" b="1" dirty="0">
              <a:solidFill>
                <a:schemeClr val="bg1"/>
              </a:solidFill>
              <a:latin typeface="Arial" panose="020B0604020202020204"/>
            </a:endParaRPr>
          </a:p>
        </p:txBody>
      </p:sp>
    </p:spTree>
    <p:extLst>
      <p:ext uri="{BB962C8B-B14F-4D97-AF65-F5344CB8AC3E}">
        <p14:creationId xmlns:p14="http://schemas.microsoft.com/office/powerpoint/2010/main" val="250104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語音泡泡: 橢圓形 8">
            <a:extLst>
              <a:ext uri="{FF2B5EF4-FFF2-40B4-BE49-F238E27FC236}">
                <a16:creationId xmlns:a16="http://schemas.microsoft.com/office/drawing/2014/main" id="{7D30A122-3AE2-40B2-97AD-B1A03864B99B}"/>
              </a:ext>
            </a:extLst>
          </p:cNvPr>
          <p:cNvSpPr/>
          <p:nvPr/>
        </p:nvSpPr>
        <p:spPr>
          <a:xfrm>
            <a:off x="9723451" y="920159"/>
            <a:ext cx="1737360" cy="1188720"/>
          </a:xfrm>
          <a:prstGeom prst="wedgeEllipseCallout">
            <a:avLst>
              <a:gd name="adj1" fmla="val -43859"/>
              <a:gd name="adj2" fmla="val 586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標題 4">
            <a:extLst>
              <a:ext uri="{FF2B5EF4-FFF2-40B4-BE49-F238E27FC236}">
                <a16:creationId xmlns:a16="http://schemas.microsoft.com/office/drawing/2014/main" id="{835B39E8-52B7-41D3-A3D0-DCE23C3C9B7E}"/>
              </a:ext>
            </a:extLst>
          </p:cNvPr>
          <p:cNvSpPr>
            <a:spLocks noGrp="1"/>
          </p:cNvSpPr>
          <p:nvPr>
            <p:ph type="title"/>
          </p:nvPr>
        </p:nvSpPr>
        <p:spPr>
          <a:xfrm>
            <a:off x="1305984" y="0"/>
            <a:ext cx="10272183" cy="1325563"/>
          </a:xfrm>
        </p:spPr>
        <p:txBody>
          <a:bodyPr/>
          <a:lstStyle/>
          <a:p>
            <a:r>
              <a:rPr lang="zh-TW" altLang="en-US" dirty="0"/>
              <a:t>快速建立專業的使用者介面</a:t>
            </a:r>
          </a:p>
        </p:txBody>
      </p:sp>
      <p:pic>
        <p:nvPicPr>
          <p:cNvPr id="3" name="Picture 7">
            <a:extLst>
              <a:ext uri="{FF2B5EF4-FFF2-40B4-BE49-F238E27FC236}">
                <a16:creationId xmlns:a16="http://schemas.microsoft.com/office/drawing/2014/main" id="{4AB6FC32-174E-4C80-BC49-433E3F149DB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40239" y="1578360"/>
            <a:ext cx="5455761" cy="4394791"/>
          </a:xfrm>
          <a:prstGeom prst="rect">
            <a:avLst/>
          </a:prstGeom>
        </p:spPr>
      </p:pic>
      <p:sp>
        <p:nvSpPr>
          <p:cNvPr id="7" name="Content Placeholder 4">
            <a:extLst>
              <a:ext uri="{FF2B5EF4-FFF2-40B4-BE49-F238E27FC236}">
                <a16:creationId xmlns:a16="http://schemas.microsoft.com/office/drawing/2014/main" id="{4BB1575D-4B5D-4EF5-B6FE-62125C4B77D7}"/>
              </a:ext>
            </a:extLst>
          </p:cNvPr>
          <p:cNvSpPr txBox="1">
            <a:spLocks/>
          </p:cNvSpPr>
          <p:nvPr/>
        </p:nvSpPr>
        <p:spPr>
          <a:xfrm>
            <a:off x="1338699" y="1023342"/>
            <a:ext cx="7787217" cy="3323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646464"/>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646464"/>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46464"/>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buFont typeface="Arial"/>
              <a:buNone/>
            </a:pPr>
            <a:r>
              <a:rPr lang="zh-TW" altLang="en-US" sz="1867" dirty="0"/>
              <a:t>拖放控制元件和顯示元件可幫助您創建客製化的專業人機界面以操作系統</a:t>
            </a:r>
            <a:endParaRPr lang="en-US" sz="1867" dirty="0"/>
          </a:p>
          <a:p>
            <a:pPr algn="ctr"/>
            <a:endParaRPr lang="en-US" i="1" dirty="0"/>
          </a:p>
        </p:txBody>
      </p:sp>
      <p:sp>
        <p:nvSpPr>
          <p:cNvPr id="8" name="五角星形 42">
            <a:extLst>
              <a:ext uri="{FF2B5EF4-FFF2-40B4-BE49-F238E27FC236}">
                <a16:creationId xmlns:a16="http://schemas.microsoft.com/office/drawing/2014/main" id="{DA3B0223-61B3-448A-8AAA-58742D8A1965}"/>
              </a:ext>
            </a:extLst>
          </p:cNvPr>
          <p:cNvSpPr/>
          <p:nvPr/>
        </p:nvSpPr>
        <p:spPr>
          <a:xfrm>
            <a:off x="424299" y="144656"/>
            <a:ext cx="914400" cy="914400"/>
          </a:xfrm>
          <a:prstGeom prst="star5">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4"/>
            <a:endParaRPr lang="zh-TW" altLang="en-US">
              <a:solidFill>
                <a:prstClr val="white"/>
              </a:solidFill>
              <a:latin typeface="Univers Com 45 Light"/>
            </a:endParaRPr>
          </a:p>
        </p:txBody>
      </p:sp>
      <p:sp>
        <p:nvSpPr>
          <p:cNvPr id="10" name="Right Triangle 8">
            <a:extLst>
              <a:ext uri="{FF2B5EF4-FFF2-40B4-BE49-F238E27FC236}">
                <a16:creationId xmlns:a16="http://schemas.microsoft.com/office/drawing/2014/main" id="{3DBE0BBA-CE9A-40DA-9951-EC879AC0DA86}"/>
              </a:ext>
            </a:extLst>
          </p:cNvPr>
          <p:cNvSpPr/>
          <p:nvPr/>
        </p:nvSpPr>
        <p:spPr bwMode="auto">
          <a:xfrm rot="10800000">
            <a:off x="10591800" y="0"/>
            <a:ext cx="1600200" cy="1600200"/>
          </a:xfrm>
          <a:prstGeom prst="rtTriangle">
            <a:avLst/>
          </a:prstGeom>
          <a:solidFill>
            <a:srgbClr val="006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微軟正黑體" pitchFamily="34" charset="-120"/>
              <a:ea typeface="微軟正黑體" pitchFamily="34" charset="-120"/>
            </a:endParaRPr>
          </a:p>
        </p:txBody>
      </p:sp>
      <p:sp>
        <p:nvSpPr>
          <p:cNvPr id="11" name="TextBox 13">
            <a:extLst>
              <a:ext uri="{FF2B5EF4-FFF2-40B4-BE49-F238E27FC236}">
                <a16:creationId xmlns:a16="http://schemas.microsoft.com/office/drawing/2014/main" id="{57CCB5BC-3CDD-4510-B174-B82902C8003A}"/>
              </a:ext>
            </a:extLst>
          </p:cNvPr>
          <p:cNvSpPr txBox="1"/>
          <p:nvPr/>
        </p:nvSpPr>
        <p:spPr>
          <a:xfrm rot="2714113">
            <a:off x="10886029" y="426769"/>
            <a:ext cx="1354393" cy="369332"/>
          </a:xfrm>
          <a:prstGeom prst="rect">
            <a:avLst/>
          </a:prstGeom>
          <a:noFill/>
        </p:spPr>
        <p:txBody>
          <a:bodyPr wrap="square" rtlCol="0">
            <a:spAutoFit/>
          </a:bodyPr>
          <a:lstStyle/>
          <a:p>
            <a:pPr defTabSz="457174"/>
            <a:r>
              <a:rPr lang="zh-TW" altLang="en-US" b="1" dirty="0">
                <a:solidFill>
                  <a:prstClr val="white"/>
                </a:solidFill>
                <a:latin typeface="微軟正黑體" pitchFamily="34" charset="-120"/>
                <a:ea typeface="微軟正黑體" pitchFamily="34" charset="-120"/>
              </a:rPr>
              <a:t>人機介面</a:t>
            </a:r>
            <a:endParaRPr lang="en-US" b="1" dirty="0">
              <a:solidFill>
                <a:prstClr val="white"/>
              </a:solidFill>
              <a:latin typeface="微軟正黑體" pitchFamily="34" charset="-120"/>
              <a:ea typeface="微軟正黑體" pitchFamily="34" charset="-120"/>
            </a:endParaRPr>
          </a:p>
        </p:txBody>
      </p:sp>
      <p:pic>
        <p:nvPicPr>
          <p:cNvPr id="12" name="圖片 11">
            <a:extLst>
              <a:ext uri="{FF2B5EF4-FFF2-40B4-BE49-F238E27FC236}">
                <a16:creationId xmlns:a16="http://schemas.microsoft.com/office/drawing/2014/main" id="{08194CB1-149C-4F4B-85DB-03C8F2B8E4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2524" y="1725930"/>
            <a:ext cx="3015826" cy="4792756"/>
          </a:xfrm>
          <a:prstGeom prst="rect">
            <a:avLst/>
          </a:prstGeom>
        </p:spPr>
      </p:pic>
      <p:sp>
        <p:nvSpPr>
          <p:cNvPr id="2" name="文字方塊 1">
            <a:extLst>
              <a:ext uri="{FF2B5EF4-FFF2-40B4-BE49-F238E27FC236}">
                <a16:creationId xmlns:a16="http://schemas.microsoft.com/office/drawing/2014/main" id="{719ADE13-871E-425B-9314-5076D91A3431}"/>
              </a:ext>
            </a:extLst>
          </p:cNvPr>
          <p:cNvSpPr txBox="1"/>
          <p:nvPr/>
        </p:nvSpPr>
        <p:spPr>
          <a:xfrm>
            <a:off x="9956496" y="1334873"/>
            <a:ext cx="1465884" cy="369332"/>
          </a:xfrm>
          <a:prstGeom prst="rect">
            <a:avLst/>
          </a:prstGeom>
          <a:noFill/>
        </p:spPr>
        <p:txBody>
          <a:bodyPr wrap="square" rtlCol="0">
            <a:spAutoFit/>
          </a:bodyPr>
          <a:lstStyle/>
          <a:p>
            <a:pPr algn="l"/>
            <a:r>
              <a:rPr lang="en-US" altLang="zh-TW" b="1" dirty="0">
                <a:latin typeface="Times New Roman" panose="02020603050405020304" pitchFamily="18" charset="0"/>
                <a:cs typeface="Times New Roman" panose="02020603050405020304" pitchFamily="18" charset="0"/>
              </a:rPr>
              <a:t>Right Click</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3795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0BAF6C4-0D00-46FD-A2D7-05A8013FCFB8}"/>
              </a:ext>
            </a:extLst>
          </p:cNvPr>
          <p:cNvSpPr>
            <a:spLocks noGrp="1"/>
          </p:cNvSpPr>
          <p:nvPr>
            <p:ph type="title"/>
          </p:nvPr>
        </p:nvSpPr>
        <p:spPr>
          <a:xfrm>
            <a:off x="310242" y="144992"/>
            <a:ext cx="11520000" cy="1325563"/>
          </a:xfrm>
        </p:spPr>
        <p:txBody>
          <a:bodyPr/>
          <a:lstStyle/>
          <a:p>
            <a:r>
              <a:rPr lang="en-US" altLang="zh-TW" dirty="0"/>
              <a:t>Speaker Introduction</a:t>
            </a:r>
            <a:endParaRPr lang="zh-TW" altLang="en-US" dirty="0"/>
          </a:p>
        </p:txBody>
      </p:sp>
      <p:sp>
        <p:nvSpPr>
          <p:cNvPr id="8" name="內容版面配置區 7">
            <a:extLst>
              <a:ext uri="{FF2B5EF4-FFF2-40B4-BE49-F238E27FC236}">
                <a16:creationId xmlns:a16="http://schemas.microsoft.com/office/drawing/2014/main" id="{CF53CE56-AA77-4C2A-9CEE-163C8EB51548}"/>
              </a:ext>
            </a:extLst>
          </p:cNvPr>
          <p:cNvSpPr>
            <a:spLocks noGrp="1"/>
          </p:cNvSpPr>
          <p:nvPr>
            <p:ph idx="1"/>
          </p:nvPr>
        </p:nvSpPr>
        <p:spPr>
          <a:xfrm>
            <a:off x="144945" y="2231896"/>
            <a:ext cx="8936499" cy="3820497"/>
          </a:xfrm>
        </p:spPr>
        <p:txBody>
          <a:bodyPr>
            <a:normAutofit/>
          </a:bodyPr>
          <a:lstStyle/>
          <a:p>
            <a:r>
              <a:rPr lang="en-US" altLang="zh-TW" dirty="0"/>
              <a:t>Joe Kao, Application Engineer, </a:t>
            </a:r>
            <a:r>
              <a:rPr lang="en-US" altLang="zh-TW" dirty="0" err="1"/>
              <a:t>eCloudvalley</a:t>
            </a:r>
            <a:endParaRPr lang="en-US" altLang="zh-TW" dirty="0"/>
          </a:p>
          <a:p>
            <a:endParaRPr lang="en-US" altLang="zh-TW" dirty="0"/>
          </a:p>
          <a:p>
            <a:r>
              <a:rPr lang="en-US" altLang="zh-TW" dirty="0"/>
              <a:t>National Taiwan University, Institute of Applied Mechanics</a:t>
            </a:r>
          </a:p>
          <a:p>
            <a:endParaRPr lang="en-US" altLang="zh-TW" dirty="0"/>
          </a:p>
          <a:p>
            <a:r>
              <a:rPr lang="en-US" altLang="zh-TW" dirty="0"/>
              <a:t>Expertise: Advanced Fluid Mechanics, Advanced Engineering Mathematics, LabVIEW</a:t>
            </a:r>
          </a:p>
          <a:p>
            <a:pPr marL="0" indent="0">
              <a:buNone/>
            </a:pPr>
            <a:endParaRPr lang="zh-TW" altLang="en-US" dirty="0"/>
          </a:p>
        </p:txBody>
      </p:sp>
      <p:pic>
        <p:nvPicPr>
          <p:cNvPr id="4" name="圖片 3" descr="一張含有 個人, 領帶, 男人, 套裝 的圖片&#10;&#10;自動產生的描述">
            <a:extLst>
              <a:ext uri="{FF2B5EF4-FFF2-40B4-BE49-F238E27FC236}">
                <a16:creationId xmlns:a16="http://schemas.microsoft.com/office/drawing/2014/main" id="{8528FE08-8CF6-488B-BB54-254193F90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6147" y="991388"/>
            <a:ext cx="2626827" cy="3376757"/>
          </a:xfrm>
          <a:prstGeom prst="rect">
            <a:avLst/>
          </a:prstGeom>
        </p:spPr>
      </p:pic>
    </p:spTree>
    <p:extLst>
      <p:ext uri="{BB962C8B-B14F-4D97-AF65-F5344CB8AC3E}">
        <p14:creationId xmlns:p14="http://schemas.microsoft.com/office/powerpoint/2010/main" val="3044721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0487" y="1822640"/>
            <a:ext cx="4994211" cy="4667441"/>
          </a:xfrm>
          <a:prstGeom prst="rect">
            <a:avLst/>
          </a:prstGeom>
        </p:spPr>
      </p:pic>
      <p:sp>
        <p:nvSpPr>
          <p:cNvPr id="2" name="Title 1"/>
          <p:cNvSpPr>
            <a:spLocks noGrp="1"/>
          </p:cNvSpPr>
          <p:nvPr>
            <p:ph type="title"/>
          </p:nvPr>
        </p:nvSpPr>
        <p:spPr>
          <a:xfrm>
            <a:off x="823686" y="-26761"/>
            <a:ext cx="10515600" cy="1325563"/>
          </a:xfrm>
        </p:spPr>
        <p:txBody>
          <a:bodyPr/>
          <a:lstStyle/>
          <a:p>
            <a:r>
              <a:rPr lang="en-US" dirty="0"/>
              <a:t>LabVIEW Front Panels in Action</a:t>
            </a:r>
          </a:p>
        </p:txBody>
      </p:sp>
      <p:sp>
        <p:nvSpPr>
          <p:cNvPr id="14" name="TextBox 13"/>
          <p:cNvSpPr txBox="1"/>
          <p:nvPr/>
        </p:nvSpPr>
        <p:spPr>
          <a:xfrm>
            <a:off x="1803438" y="5843750"/>
            <a:ext cx="3301962" cy="646331"/>
          </a:xfrm>
          <a:prstGeom prst="rect">
            <a:avLst/>
          </a:prstGeom>
          <a:noFill/>
        </p:spPr>
        <p:txBody>
          <a:bodyPr wrap="square" rtlCol="0">
            <a:spAutoFit/>
          </a:bodyPr>
          <a:lstStyle/>
          <a:p>
            <a:r>
              <a:rPr lang="en-US" sz="1200" i="1" dirty="0"/>
              <a:t>All of the front panels above were contributed for sharing and reuse by members of the global LabVIEW community.</a:t>
            </a:r>
          </a:p>
        </p:txBody>
      </p:sp>
      <p:grpSp>
        <p:nvGrpSpPr>
          <p:cNvPr id="7" name="Group 6"/>
          <p:cNvGrpSpPr/>
          <p:nvPr/>
        </p:nvGrpSpPr>
        <p:grpSpPr>
          <a:xfrm>
            <a:off x="1546518" y="1106921"/>
            <a:ext cx="4799691" cy="4667442"/>
            <a:chOff x="228600" y="1295400"/>
            <a:chExt cx="4648200" cy="4736807"/>
          </a:xfrm>
        </p:grpSpPr>
        <p:sp>
          <p:nvSpPr>
            <p:cNvPr id="13" name="Rectangle 12"/>
            <p:cNvSpPr/>
            <p:nvPr/>
          </p:nvSpPr>
          <p:spPr>
            <a:xfrm>
              <a:off x="228600" y="1295400"/>
              <a:ext cx="4648200" cy="4736807"/>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solidFill>
                <a:schemeClr val="tx1"/>
              </a:solidFill>
            </a:ln>
            <a:effectLst>
              <a:outerShdw blurRad="50800" dist="76200" dir="8100000" algn="tr" rotWithShape="0">
                <a:prstClr val="black">
                  <a:alpha val="40000"/>
                </a:prst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1003">
              <a:schemeClr val="dk1"/>
            </a:fillRef>
            <a:effectRef idx="2">
              <a:schemeClr val="accent1"/>
            </a:effectRef>
            <a:fontRef idx="minor">
              <a:schemeClr val="lt1"/>
            </a:fontRef>
          </p:style>
          <p:txBody>
            <a:bodyPr rtlCol="0" anchor="ctr"/>
            <a:lstStyle/>
            <a:p>
              <a:pPr algn="ctr"/>
              <a:endParaRPr lang="en-US" sz="1800"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000" y="1434320"/>
              <a:ext cx="2696544" cy="1404450"/>
            </a:xfrm>
            <a:prstGeom prst="rect">
              <a:avLst/>
            </a:prstGeom>
            <a:effectLst/>
          </p:spPr>
        </p:pic>
        <p:pic>
          <p:nvPicPr>
            <p:cNvPr id="5" name="Content Placeholder 4" descr="Gauge Example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97705" y="2876189"/>
              <a:ext cx="1946740" cy="1466155"/>
            </a:xfrm>
            <a:prstGeom prst="rect">
              <a:avLst/>
            </a:prstGeom>
            <a:effectLst/>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1000" y="4352931"/>
              <a:ext cx="2375923" cy="1488959"/>
            </a:xfrm>
            <a:prstGeom prst="rect">
              <a:avLst/>
            </a:prstGeom>
            <a:effectLst/>
          </p:spPr>
        </p:pic>
        <p:pic>
          <p:nvPicPr>
            <p:cNvPr id="8" name="Picture 2" descr="http://decibel.ni.com/content/servlet/JiveServlet/downloadImage/102-4028-7-3603/ni.com%20theme%20-%20Preview%20Image.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3232870" y="1434320"/>
              <a:ext cx="1511576" cy="1406005"/>
            </a:xfrm>
            <a:prstGeom prst="rect">
              <a:avLst/>
            </a:prstGeom>
            <a:effectLst/>
          </p:spPr>
        </p:pic>
        <p:pic>
          <p:nvPicPr>
            <p:cNvPr id="9" name="Picture 4" descr="http://decibel.ni.com/content/servlet/JiveServlet/downloadImage/6828/Preview.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381000" y="2875412"/>
              <a:ext cx="2290111" cy="1466155"/>
            </a:xfrm>
            <a:prstGeom prst="rect">
              <a:avLst/>
            </a:prstGeom>
            <a:effectLst/>
          </p:spPr>
        </p:pic>
        <p:pic>
          <p:nvPicPr>
            <p:cNvPr id="10" name="Picture 6"/>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2836063" y="4381037"/>
              <a:ext cx="1908382" cy="1462401"/>
            </a:xfrm>
            <a:prstGeom prst="rect">
              <a:avLst/>
            </a:prstGeom>
            <a:effectLst/>
          </p:spPr>
        </p:pic>
      </p:grpSp>
      <p:sp>
        <p:nvSpPr>
          <p:cNvPr id="15" name="TextBox 14"/>
          <p:cNvSpPr txBox="1"/>
          <p:nvPr/>
        </p:nvSpPr>
        <p:spPr>
          <a:xfrm>
            <a:off x="6556786" y="1129521"/>
            <a:ext cx="3734190" cy="646331"/>
          </a:xfrm>
          <a:prstGeom prst="rect">
            <a:avLst/>
          </a:prstGeom>
          <a:noFill/>
        </p:spPr>
        <p:txBody>
          <a:bodyPr wrap="square" rtlCol="0">
            <a:spAutoFit/>
          </a:bodyPr>
          <a:lstStyle/>
          <a:p>
            <a:pPr algn="r"/>
            <a:r>
              <a:rPr lang="en-US" sz="1200" i="1" dirty="0"/>
              <a:t>Dozens of LabVIEW front panels at SpaceX Mission Control during successful launch of Dragon</a:t>
            </a:r>
            <a:br>
              <a:rPr lang="en-US" sz="1200" i="1" dirty="0"/>
            </a:br>
            <a:r>
              <a:rPr lang="en-US" sz="1200" i="1" dirty="0"/>
              <a:t>Photo Credit: Elon Musk</a:t>
            </a:r>
          </a:p>
        </p:txBody>
      </p:sp>
    </p:spTree>
    <p:extLst>
      <p:ext uri="{BB962C8B-B14F-4D97-AF65-F5344CB8AC3E}">
        <p14:creationId xmlns:p14="http://schemas.microsoft.com/office/powerpoint/2010/main" val="3737559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24A5708E-F94D-7242-88B9-B0F3A3018E90}"/>
              </a:ext>
            </a:extLst>
          </p:cNvPr>
          <p:cNvPicPr>
            <a:picLocks noChangeAspect="1"/>
          </p:cNvPicPr>
          <p:nvPr/>
        </p:nvPicPr>
        <p:blipFill rotWithShape="1">
          <a:blip r:embed="rId3"/>
          <a:srcRect l="4236" t="2869" r="38880" b="2869"/>
          <a:stretch/>
        </p:blipFill>
        <p:spPr>
          <a:xfrm>
            <a:off x="5029200" y="0"/>
            <a:ext cx="7162800" cy="6858000"/>
          </a:xfrm>
          <a:prstGeom prst="rect">
            <a:avLst/>
          </a:prstGeom>
          <a:solidFill>
            <a:srgbClr val="00B0F0"/>
          </a:solidFill>
        </p:spPr>
      </p:pic>
      <p:sp>
        <p:nvSpPr>
          <p:cNvPr id="3" name="Title 2">
            <a:extLst>
              <a:ext uri="{FF2B5EF4-FFF2-40B4-BE49-F238E27FC236}">
                <a16:creationId xmlns:a16="http://schemas.microsoft.com/office/drawing/2014/main" id="{D7BD5D93-1F9A-0341-93E7-2B44D4CEB1F6}"/>
              </a:ext>
            </a:extLst>
          </p:cNvPr>
          <p:cNvSpPr>
            <a:spLocks noGrp="1"/>
          </p:cNvSpPr>
          <p:nvPr>
            <p:ph type="ctrTitle"/>
          </p:nvPr>
        </p:nvSpPr>
        <p:spPr>
          <a:xfrm>
            <a:off x="5334000" y="0"/>
            <a:ext cx="5505450" cy="1133757"/>
          </a:xfrm>
        </p:spPr>
        <p:txBody>
          <a:bodyPr>
            <a:normAutofit/>
          </a:bodyPr>
          <a:lstStyle/>
          <a:p>
            <a:pPr defTabSz="1219140"/>
            <a:r>
              <a:rPr lang="en-US" altLang="zh-TW" sz="1400" dirty="0">
                <a:solidFill>
                  <a:srgbClr val="F5F5F5">
                    <a:lumMod val="50000"/>
                  </a:srgbClr>
                </a:solidFill>
                <a:latin typeface="Arial" panose="020B0604020202020204"/>
              </a:rPr>
              <a:t>Integrate Hardware. Visualize Data. Accelerate Engineering.</a:t>
            </a:r>
          </a:p>
        </p:txBody>
      </p:sp>
      <p:pic>
        <p:nvPicPr>
          <p:cNvPr id="14" name="Picture 2">
            <a:extLst>
              <a:ext uri="{FF2B5EF4-FFF2-40B4-BE49-F238E27FC236}">
                <a16:creationId xmlns:a16="http://schemas.microsoft.com/office/drawing/2014/main" id="{EF11367C-8D24-0C46-B4CF-677380EC2A94}"/>
              </a:ext>
            </a:extLst>
          </p:cNvPr>
          <p:cNvPicPr>
            <a:picLocks noChangeAspect="1" noChangeArrowheads="1"/>
          </p:cNvPicPr>
          <p:nvPr/>
        </p:nvPicPr>
        <p:blipFill>
          <a:blip r:embed="rId4"/>
          <a:srcRect/>
          <a:stretch/>
        </p:blipFill>
        <p:spPr bwMode="auto">
          <a:xfrm>
            <a:off x="5334000" y="212725"/>
            <a:ext cx="2673427" cy="6788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a:extLst>
              <a:ext uri="{FF2B5EF4-FFF2-40B4-BE49-F238E27FC236}">
                <a16:creationId xmlns:a16="http://schemas.microsoft.com/office/drawing/2014/main" id="{AD5E3354-9E40-4CFB-B62D-0746F1FF1A81}"/>
              </a:ext>
            </a:extLst>
          </p:cNvPr>
          <p:cNvSpPr txBox="1"/>
          <p:nvPr/>
        </p:nvSpPr>
        <p:spPr>
          <a:xfrm>
            <a:off x="171506" y="783182"/>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輕鬆建立客製化使用者介面</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快速建立圖形化介面測試量測程式</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無與倫比的硬體整合能力</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重複利用現有程式碼與函式庫</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資料可視化與完整分析函數功能</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p:txBody>
      </p:sp>
      <p:sp>
        <p:nvSpPr>
          <p:cNvPr id="7" name="TextBox 17">
            <a:extLst>
              <a:ext uri="{FF2B5EF4-FFF2-40B4-BE49-F238E27FC236}">
                <a16:creationId xmlns:a16="http://schemas.microsoft.com/office/drawing/2014/main" id="{86BA41C7-AD35-4969-B6E4-477CE4E0055A}"/>
              </a:ext>
            </a:extLst>
          </p:cNvPr>
          <p:cNvSpPr txBox="1"/>
          <p:nvPr/>
        </p:nvSpPr>
        <p:spPr>
          <a:xfrm>
            <a:off x="182654" y="2429204"/>
            <a:ext cx="4886641"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8" name="TextBox 20">
            <a:extLst>
              <a:ext uri="{FF2B5EF4-FFF2-40B4-BE49-F238E27FC236}">
                <a16:creationId xmlns:a16="http://schemas.microsoft.com/office/drawing/2014/main" id="{AC42841A-C64F-435F-8752-05471A298055}"/>
              </a:ext>
            </a:extLst>
          </p:cNvPr>
          <p:cNvSpPr txBox="1"/>
          <p:nvPr/>
        </p:nvSpPr>
        <p:spPr>
          <a:xfrm>
            <a:off x="142559" y="3210662"/>
            <a:ext cx="4886638" cy="454347"/>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9" name="TextBox 21">
            <a:extLst>
              <a:ext uri="{FF2B5EF4-FFF2-40B4-BE49-F238E27FC236}">
                <a16:creationId xmlns:a16="http://schemas.microsoft.com/office/drawing/2014/main" id="{BCF1D06D-5DE7-4038-ADB2-F94CB0A9809C}"/>
              </a:ext>
            </a:extLst>
          </p:cNvPr>
          <p:cNvSpPr txBox="1"/>
          <p:nvPr/>
        </p:nvSpPr>
        <p:spPr>
          <a:xfrm>
            <a:off x="142559" y="4018427"/>
            <a:ext cx="4886640"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10" name="TextBox 22">
            <a:extLst>
              <a:ext uri="{FF2B5EF4-FFF2-40B4-BE49-F238E27FC236}">
                <a16:creationId xmlns:a16="http://schemas.microsoft.com/office/drawing/2014/main" id="{4F78D38F-3E85-4CA3-8805-A3C1EC27A018}"/>
              </a:ext>
            </a:extLst>
          </p:cNvPr>
          <p:cNvSpPr txBox="1"/>
          <p:nvPr/>
        </p:nvSpPr>
        <p:spPr>
          <a:xfrm>
            <a:off x="142558" y="4782214"/>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sz="2000" b="1" dirty="0">
              <a:solidFill>
                <a:schemeClr val="bg1"/>
              </a:solidFill>
              <a:latin typeface="Arial" panose="020B0604020202020204"/>
            </a:endParaRPr>
          </a:p>
        </p:txBody>
      </p:sp>
    </p:spTree>
    <p:extLst>
      <p:ext uri="{BB962C8B-B14F-4D97-AF65-F5344CB8AC3E}">
        <p14:creationId xmlns:p14="http://schemas.microsoft.com/office/powerpoint/2010/main" val="152976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With LabVIEW, You Can Program the Way You Think</a:t>
            </a:r>
          </a:p>
        </p:txBody>
      </p:sp>
      <p:sp>
        <p:nvSpPr>
          <p:cNvPr id="7" name="Right Triangle 21">
            <a:extLst>
              <a:ext uri="{FF2B5EF4-FFF2-40B4-BE49-F238E27FC236}">
                <a16:creationId xmlns:a16="http://schemas.microsoft.com/office/drawing/2014/main" id="{D0599A14-0C43-44B5-9A9B-E3EACB26EE66}"/>
              </a:ext>
            </a:extLst>
          </p:cNvPr>
          <p:cNvSpPr/>
          <p:nvPr/>
        </p:nvSpPr>
        <p:spPr bwMode="auto">
          <a:xfrm rot="10800000">
            <a:off x="10591800" y="0"/>
            <a:ext cx="1600200" cy="1600200"/>
          </a:xfrm>
          <a:prstGeom prst="rtTriangl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微軟正黑體" pitchFamily="34" charset="-120"/>
              <a:ea typeface="微軟正黑體" pitchFamily="34" charset="-120"/>
            </a:endParaRPr>
          </a:p>
        </p:txBody>
      </p:sp>
      <p:sp>
        <p:nvSpPr>
          <p:cNvPr id="8" name="TextBox 26">
            <a:extLst>
              <a:ext uri="{FF2B5EF4-FFF2-40B4-BE49-F238E27FC236}">
                <a16:creationId xmlns:a16="http://schemas.microsoft.com/office/drawing/2014/main" id="{9443BED5-08AE-4114-8F5B-909E7ACC2FCA}"/>
              </a:ext>
            </a:extLst>
          </p:cNvPr>
          <p:cNvSpPr txBox="1"/>
          <p:nvPr/>
        </p:nvSpPr>
        <p:spPr>
          <a:xfrm rot="2714113">
            <a:off x="10715368" y="513824"/>
            <a:ext cx="1670533" cy="400110"/>
          </a:xfrm>
          <a:prstGeom prst="rect">
            <a:avLst/>
          </a:prstGeom>
          <a:noFill/>
        </p:spPr>
        <p:txBody>
          <a:bodyPr wrap="square" rtlCol="0">
            <a:spAutoFit/>
          </a:bodyPr>
          <a:lstStyle/>
          <a:p>
            <a:pPr defTabSz="457174"/>
            <a:r>
              <a:rPr lang="zh-TW" altLang="en-US" sz="2000" b="1" dirty="0">
                <a:solidFill>
                  <a:prstClr val="white"/>
                </a:solidFill>
                <a:latin typeface="微軟正黑體" pitchFamily="34" charset="-120"/>
                <a:ea typeface="微軟正黑體" pitchFamily="34" charset="-120"/>
              </a:rPr>
              <a:t>程式方塊圖</a:t>
            </a:r>
            <a:endParaRPr lang="en-US" b="1" dirty="0">
              <a:solidFill>
                <a:prstClr val="white"/>
              </a:solidFill>
              <a:latin typeface="微軟正黑體" pitchFamily="34" charset="-120"/>
              <a:ea typeface="微軟正黑體" pitchFamily="34" charset="-120"/>
            </a:endParaRPr>
          </a:p>
        </p:txBody>
      </p:sp>
      <p:pic>
        <p:nvPicPr>
          <p:cNvPr id="6" name="Picture 1">
            <a:extLst>
              <a:ext uri="{FF2B5EF4-FFF2-40B4-BE49-F238E27FC236}">
                <a16:creationId xmlns:a16="http://schemas.microsoft.com/office/drawing/2014/main" id="{EB3CE820-E11E-419C-8268-50BAE3C7DC72}"/>
              </a:ext>
            </a:extLst>
          </p:cNvPr>
          <p:cNvPicPr>
            <a:picLocks noChangeAspect="1" noChangeArrowheads="1"/>
          </p:cNvPicPr>
          <p:nvPr/>
        </p:nvPicPr>
        <p:blipFill>
          <a:blip r:embed="rId3"/>
          <a:srcRect/>
          <a:stretch>
            <a:fillRect/>
          </a:stretch>
        </p:blipFill>
        <p:spPr bwMode="auto">
          <a:xfrm>
            <a:off x="1992973" y="1888109"/>
            <a:ext cx="7734300" cy="3457575"/>
          </a:xfrm>
          <a:prstGeom prst="rect">
            <a:avLst/>
          </a:prstGeom>
          <a:noFill/>
          <a:ln w="9525">
            <a:noFill/>
            <a:miter lim="800000"/>
            <a:headEnd/>
            <a:tailEnd/>
          </a:ln>
        </p:spPr>
      </p:pic>
    </p:spTree>
    <p:extLst>
      <p:ext uri="{BB962C8B-B14F-4D97-AF65-F5344CB8AC3E}">
        <p14:creationId xmlns:p14="http://schemas.microsoft.com/office/powerpoint/2010/main" val="463890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F49EFEF9-CDB5-45B1-B714-76F9C3FA43A4}"/>
              </a:ext>
            </a:extLst>
          </p:cNvPr>
          <p:cNvPicPr>
            <a:picLocks noChangeAspect="1" noChangeArrowheads="1"/>
          </p:cNvPicPr>
          <p:nvPr/>
        </p:nvPicPr>
        <p:blipFill>
          <a:blip r:embed="rId3"/>
          <a:srcRect/>
          <a:stretch>
            <a:fillRect/>
          </a:stretch>
        </p:blipFill>
        <p:spPr bwMode="auto">
          <a:xfrm>
            <a:off x="2927648" y="908721"/>
            <a:ext cx="5904656" cy="2639643"/>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sz="4000" dirty="0"/>
              <a:t>With LabVIEW, You Can Program the Way You Think</a:t>
            </a:r>
          </a:p>
        </p:txBody>
      </p:sp>
      <p:sp>
        <p:nvSpPr>
          <p:cNvPr id="5" name="TextBox 4"/>
          <p:cNvSpPr txBox="1"/>
          <p:nvPr/>
        </p:nvSpPr>
        <p:spPr>
          <a:xfrm>
            <a:off x="1698073" y="5577253"/>
            <a:ext cx="8787387" cy="646331"/>
          </a:xfrm>
          <a:prstGeom prst="rect">
            <a:avLst/>
          </a:prstGeom>
          <a:noFill/>
        </p:spPr>
        <p:txBody>
          <a:bodyPr wrap="square" rtlCol="0">
            <a:spAutoFit/>
          </a:bodyPr>
          <a:lstStyle/>
          <a:p>
            <a:pPr marL="0" marR="0" lvl="0" indent="0" algn="ctr" defTabSz="6095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The graphical, dataflow-based G programming language is ideal for programming parallel test and measurement hardware.</a:t>
            </a:r>
          </a:p>
        </p:txBody>
      </p:sp>
      <p:sp>
        <p:nvSpPr>
          <p:cNvPr id="7" name="Right Triangle 21">
            <a:extLst>
              <a:ext uri="{FF2B5EF4-FFF2-40B4-BE49-F238E27FC236}">
                <a16:creationId xmlns:a16="http://schemas.microsoft.com/office/drawing/2014/main" id="{555574EE-A63C-4CD1-A51E-4C64E5A47F95}"/>
              </a:ext>
            </a:extLst>
          </p:cNvPr>
          <p:cNvSpPr/>
          <p:nvPr/>
        </p:nvSpPr>
        <p:spPr bwMode="auto">
          <a:xfrm rot="10800000">
            <a:off x="10591800" y="0"/>
            <a:ext cx="1600200" cy="1600200"/>
          </a:xfrm>
          <a:prstGeom prst="rtTriangl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微軟正黑體" pitchFamily="34" charset="-120"/>
              <a:ea typeface="微軟正黑體" pitchFamily="34" charset="-120"/>
            </a:endParaRPr>
          </a:p>
        </p:txBody>
      </p:sp>
      <p:sp>
        <p:nvSpPr>
          <p:cNvPr id="8" name="TextBox 26">
            <a:extLst>
              <a:ext uri="{FF2B5EF4-FFF2-40B4-BE49-F238E27FC236}">
                <a16:creationId xmlns:a16="http://schemas.microsoft.com/office/drawing/2014/main" id="{DACD152E-418C-4A89-8A83-083EA3C295EB}"/>
              </a:ext>
            </a:extLst>
          </p:cNvPr>
          <p:cNvSpPr txBox="1"/>
          <p:nvPr/>
        </p:nvSpPr>
        <p:spPr>
          <a:xfrm rot="2714113">
            <a:off x="10715368" y="513824"/>
            <a:ext cx="1670533" cy="400110"/>
          </a:xfrm>
          <a:prstGeom prst="rect">
            <a:avLst/>
          </a:prstGeom>
          <a:noFill/>
        </p:spPr>
        <p:txBody>
          <a:bodyPr wrap="square" rtlCol="0">
            <a:spAutoFit/>
          </a:bodyPr>
          <a:lstStyle/>
          <a:p>
            <a:pPr defTabSz="457174"/>
            <a:r>
              <a:rPr lang="zh-TW" altLang="en-US" sz="2000" b="1" dirty="0">
                <a:solidFill>
                  <a:prstClr val="white"/>
                </a:solidFill>
                <a:latin typeface="微軟正黑體" pitchFamily="34" charset="-120"/>
                <a:ea typeface="微軟正黑體" pitchFamily="34" charset="-120"/>
              </a:rPr>
              <a:t>程式方塊圖</a:t>
            </a:r>
            <a:endParaRPr lang="en-US" b="1" dirty="0">
              <a:solidFill>
                <a:prstClr val="white"/>
              </a:solidFill>
              <a:latin typeface="微軟正黑體" pitchFamily="34" charset="-120"/>
              <a:ea typeface="微軟正黑體" pitchFamily="34" charset="-120"/>
            </a:endParaRPr>
          </a:p>
        </p:txBody>
      </p:sp>
      <p:pic>
        <p:nvPicPr>
          <p:cNvPr id="11" name="Picture 2">
            <a:extLst>
              <a:ext uri="{FF2B5EF4-FFF2-40B4-BE49-F238E27FC236}">
                <a16:creationId xmlns:a16="http://schemas.microsoft.com/office/drawing/2014/main" id="{574D3391-F734-4F87-B6DF-9197C6797195}"/>
              </a:ext>
            </a:extLst>
          </p:cNvPr>
          <p:cNvPicPr>
            <a:picLocks noChangeAspect="1" noChangeArrowheads="1"/>
          </p:cNvPicPr>
          <p:nvPr/>
        </p:nvPicPr>
        <p:blipFill>
          <a:blip r:embed="rId4"/>
          <a:srcRect/>
          <a:stretch>
            <a:fillRect/>
          </a:stretch>
        </p:blipFill>
        <p:spPr bwMode="auto">
          <a:xfrm>
            <a:off x="3264308" y="3156611"/>
            <a:ext cx="5400600" cy="2420642"/>
          </a:xfrm>
          <a:prstGeom prst="rect">
            <a:avLst/>
          </a:prstGeom>
          <a:noFill/>
          <a:ln w="9525">
            <a:noFill/>
            <a:miter lim="800000"/>
            <a:headEnd/>
            <a:tailEnd/>
          </a:ln>
        </p:spPr>
      </p:pic>
    </p:spTree>
    <p:extLst>
      <p:ext uri="{BB962C8B-B14F-4D97-AF65-F5344CB8AC3E}">
        <p14:creationId xmlns:p14="http://schemas.microsoft.com/office/powerpoint/2010/main" val="2420803409"/>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458" y="215485"/>
            <a:ext cx="8458200" cy="1143000"/>
          </a:xfrm>
        </p:spPr>
        <p:txBody>
          <a:bodyPr>
            <a:normAutofit/>
          </a:bodyPr>
          <a:lstStyle/>
          <a:p>
            <a:r>
              <a:rPr lang="en-US" sz="4000" dirty="0" err="1">
                <a:latin typeface="微軟正黑體" pitchFamily="34" charset="-120"/>
                <a:ea typeface="微軟正黑體" pitchFamily="34" charset="-120"/>
              </a:rPr>
              <a:t>LabVIEW</a:t>
            </a:r>
            <a:r>
              <a:rPr lang="en-US" sz="4000" dirty="0">
                <a:latin typeface="微軟正黑體" pitchFamily="34" charset="-120"/>
                <a:ea typeface="微軟正黑體" pitchFamily="34" charset="-120"/>
              </a:rPr>
              <a:t> </a:t>
            </a:r>
            <a:r>
              <a:rPr lang="zh-TW" altLang="en-US" sz="4000" dirty="0">
                <a:latin typeface="微軟正黑體" pitchFamily="34" charset="-120"/>
                <a:ea typeface="微軟正黑體" pitchFamily="34" charset="-120"/>
              </a:rPr>
              <a:t>是一個圖形化程式語言</a:t>
            </a:r>
            <a:endParaRPr lang="en-US" sz="4000" dirty="0">
              <a:latin typeface="微軟正黑體" pitchFamily="34" charset="-120"/>
              <a:ea typeface="微軟正黑體" pitchFamily="34" charset="-120"/>
            </a:endParaRPr>
          </a:p>
        </p:txBody>
      </p:sp>
      <p:sp>
        <p:nvSpPr>
          <p:cNvPr id="3" name="Content Placeholder 2"/>
          <p:cNvSpPr>
            <a:spLocks noGrp="1"/>
          </p:cNvSpPr>
          <p:nvPr>
            <p:ph idx="1"/>
          </p:nvPr>
        </p:nvSpPr>
        <p:spPr>
          <a:xfrm>
            <a:off x="700091" y="2235588"/>
            <a:ext cx="5581650" cy="2082071"/>
          </a:xfrm>
        </p:spPr>
        <p:txBody>
          <a:bodyPr>
            <a:normAutofit/>
          </a:bodyPr>
          <a:lstStyle/>
          <a:p>
            <a:pPr>
              <a:buFont typeface="Arial" pitchFamily="34" charset="0"/>
              <a:buChar char="•"/>
            </a:pPr>
            <a:r>
              <a:rPr lang="zh-TW" altLang="en-US" sz="2400" dirty="0">
                <a:latin typeface="微軟正黑體" pitchFamily="34" charset="-120"/>
                <a:ea typeface="微軟正黑體" pitchFamily="34" charset="-120"/>
              </a:rPr>
              <a:t>圖形化程式語言包括</a:t>
            </a:r>
            <a:endParaRPr lang="en-US" sz="2400" dirty="0">
              <a:latin typeface="微軟正黑體" pitchFamily="34" charset="-120"/>
              <a:ea typeface="微軟正黑體" pitchFamily="34" charset="-120"/>
            </a:endParaRPr>
          </a:p>
          <a:p>
            <a:pPr lvl="1">
              <a:buFont typeface="Arial" pitchFamily="34" charset="0"/>
              <a:buChar char="•"/>
            </a:pPr>
            <a:r>
              <a:rPr lang="zh-TW" altLang="en-US" dirty="0">
                <a:latin typeface="微軟正黑體" pitchFamily="34" charset="-120"/>
                <a:ea typeface="微軟正黑體" pitchFamily="34" charset="-120"/>
              </a:rPr>
              <a:t>不同資料型態與資料結構</a:t>
            </a:r>
            <a:endParaRPr lang="en-US" dirty="0">
              <a:latin typeface="微軟正黑體" pitchFamily="34" charset="-120"/>
              <a:ea typeface="微軟正黑體" pitchFamily="34" charset="-120"/>
            </a:endParaRPr>
          </a:p>
          <a:p>
            <a:pPr lvl="1">
              <a:buFont typeface="Arial" pitchFamily="34" charset="0"/>
              <a:buChar char="•"/>
            </a:pPr>
            <a:r>
              <a:rPr lang="zh-TW" altLang="en-US" dirty="0">
                <a:latin typeface="微軟正黑體" pitchFamily="34" charset="-120"/>
                <a:ea typeface="微軟正黑體" pitchFamily="34" charset="-120"/>
              </a:rPr>
              <a:t>程式架構</a:t>
            </a:r>
            <a:r>
              <a:rPr lang="en-US" dirty="0">
                <a:latin typeface="微軟正黑體" pitchFamily="34" charset="-120"/>
                <a:ea typeface="微軟正黑體" pitchFamily="34" charset="-120"/>
              </a:rPr>
              <a:t> (i.e. </a:t>
            </a:r>
            <a:r>
              <a:rPr lang="zh-TW" altLang="en-US" dirty="0">
                <a:latin typeface="微軟正黑體" pitchFamily="34" charset="-120"/>
                <a:ea typeface="微軟正黑體" pitchFamily="34" charset="-120"/>
              </a:rPr>
              <a:t>迴圈</a:t>
            </a:r>
            <a:r>
              <a:rPr lang="en-US" altLang="zh-TW" dirty="0">
                <a:latin typeface="微軟正黑體" pitchFamily="34" charset="-120"/>
                <a:ea typeface="微軟正黑體" pitchFamily="34" charset="-120"/>
              </a:rPr>
              <a:t>, </a:t>
            </a:r>
            <a:r>
              <a:rPr lang="en-US" dirty="0">
                <a:latin typeface="微軟正黑體" pitchFamily="34" charset="-120"/>
                <a:ea typeface="微軟正黑體" pitchFamily="34" charset="-120"/>
              </a:rPr>
              <a:t>case, </a:t>
            </a:r>
            <a:r>
              <a:rPr lang="zh-TW" altLang="en-US" dirty="0">
                <a:latin typeface="微軟正黑體" pitchFamily="34" charset="-120"/>
                <a:ea typeface="微軟正黑體" pitchFamily="34" charset="-120"/>
              </a:rPr>
              <a:t>事件處理</a:t>
            </a:r>
            <a:r>
              <a:rPr lang="en-US" dirty="0">
                <a:latin typeface="微軟正黑體" pitchFamily="34" charset="-120"/>
                <a:ea typeface="微軟正黑體" pitchFamily="34" charset="-120"/>
              </a:rPr>
              <a:t>)</a:t>
            </a:r>
          </a:p>
          <a:p>
            <a:pPr lvl="1">
              <a:buFont typeface="Arial" pitchFamily="34" charset="0"/>
              <a:buChar char="•"/>
            </a:pPr>
            <a:r>
              <a:rPr lang="zh-TW" altLang="en-US" dirty="0">
                <a:latin typeface="微軟正黑體" pitchFamily="34" charset="-120"/>
                <a:ea typeface="微軟正黑體" pitchFamily="34" charset="-120"/>
              </a:rPr>
              <a:t>標準的功能</a:t>
            </a:r>
            <a:r>
              <a:rPr lang="en-US" dirty="0">
                <a:latin typeface="微軟正黑體" pitchFamily="34" charset="-120"/>
                <a:ea typeface="微軟正黑體" pitchFamily="34" charset="-120"/>
              </a:rPr>
              <a:t>(i.e. </a:t>
            </a:r>
            <a:r>
              <a:rPr lang="zh-TW" altLang="en-US" dirty="0">
                <a:latin typeface="微軟正黑體" pitchFamily="34" charset="-120"/>
                <a:ea typeface="微軟正黑體" pitchFamily="34" charset="-120"/>
              </a:rPr>
              <a:t>存取檔案</a:t>
            </a:r>
            <a:r>
              <a:rPr lang="en-US" altLang="zh-TW" sz="1800" dirty="0">
                <a:latin typeface="微軟正黑體" pitchFamily="34" charset="-120"/>
                <a:ea typeface="微軟正黑體" pitchFamily="34" charset="-120"/>
              </a:rPr>
              <a:t>)</a:t>
            </a:r>
            <a:endParaRPr lang="en-US" sz="1800" dirty="0">
              <a:latin typeface="微軟正黑體" pitchFamily="34" charset="-120"/>
              <a:ea typeface="微軟正黑體" pitchFamily="34" charset="-120"/>
            </a:endParaRPr>
          </a:p>
          <a:p>
            <a:pPr>
              <a:buNone/>
            </a:pPr>
            <a:endParaRPr lang="en-US" dirty="0">
              <a:latin typeface="微軟正黑體" pitchFamily="34" charset="-120"/>
              <a:ea typeface="微軟正黑體" pitchFamily="34" charset="-120"/>
            </a:endParaRPr>
          </a:p>
        </p:txBody>
      </p:sp>
      <p:pic>
        <p:nvPicPr>
          <p:cNvPr id="4" name="Picture 4"/>
          <p:cNvPicPr>
            <a:picLocks noChangeAspect="1" noChangeArrowheads="1"/>
          </p:cNvPicPr>
          <p:nvPr/>
        </p:nvPicPr>
        <p:blipFill>
          <a:blip r:embed="rId3" cstate="print"/>
          <a:srcRect/>
          <a:stretch>
            <a:fillRect/>
          </a:stretch>
        </p:blipFill>
        <p:spPr bwMode="auto">
          <a:xfrm>
            <a:off x="6418813" y="1303505"/>
            <a:ext cx="5513670" cy="3230157"/>
          </a:xfrm>
          <a:prstGeom prst="rect">
            <a:avLst/>
          </a:prstGeom>
          <a:noFill/>
          <a:ln w="9525">
            <a:noFill/>
            <a:miter lim="800000"/>
            <a:headEnd/>
            <a:tailEnd/>
          </a:ln>
          <a:effectLst/>
        </p:spPr>
      </p:pic>
      <p:sp>
        <p:nvSpPr>
          <p:cNvPr id="5" name="五角星形 4">
            <a:extLst>
              <a:ext uri="{FF2B5EF4-FFF2-40B4-BE49-F238E27FC236}">
                <a16:creationId xmlns:a16="http://schemas.microsoft.com/office/drawing/2014/main" id="{6C25B5AB-1D6A-4DA9-85D0-1E2313A38342}"/>
              </a:ext>
            </a:extLst>
          </p:cNvPr>
          <p:cNvSpPr/>
          <p:nvPr/>
        </p:nvSpPr>
        <p:spPr>
          <a:xfrm>
            <a:off x="488058" y="139285"/>
            <a:ext cx="914400" cy="914400"/>
          </a:xfrm>
          <a:prstGeom prst="star5">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pic>
        <p:nvPicPr>
          <p:cNvPr id="6" name="Picture 7" descr="wirestrgary2">
            <a:extLst>
              <a:ext uri="{FF2B5EF4-FFF2-40B4-BE49-F238E27FC236}">
                <a16:creationId xmlns:a16="http://schemas.microsoft.com/office/drawing/2014/main" id="{B9F12357-C064-4B44-8D92-42B409933EE1}"/>
              </a:ext>
            </a:extLst>
          </p:cNvPr>
          <p:cNvPicPr>
            <a:picLocks noChangeAspect="1" noChangeArrowheads="1"/>
          </p:cNvPicPr>
          <p:nvPr/>
        </p:nvPicPr>
        <p:blipFill>
          <a:blip r:embed="rId4" cstate="print"/>
          <a:srcRect/>
          <a:stretch>
            <a:fillRect/>
          </a:stretch>
        </p:blipFill>
        <p:spPr bwMode="auto">
          <a:xfrm>
            <a:off x="5900741" y="5696260"/>
            <a:ext cx="762000" cy="76200"/>
          </a:xfrm>
          <a:prstGeom prst="rect">
            <a:avLst/>
          </a:prstGeom>
          <a:noFill/>
          <a:ln w="9525">
            <a:noFill/>
            <a:miter lim="800000"/>
            <a:headEnd/>
            <a:tailEnd/>
          </a:ln>
        </p:spPr>
      </p:pic>
      <p:pic>
        <p:nvPicPr>
          <p:cNvPr id="7" name="Picture 8" descr="wirenum">
            <a:extLst>
              <a:ext uri="{FF2B5EF4-FFF2-40B4-BE49-F238E27FC236}">
                <a16:creationId xmlns:a16="http://schemas.microsoft.com/office/drawing/2014/main" id="{8481F1AB-AF2E-4A63-8913-C03D6E0DC057}"/>
              </a:ext>
            </a:extLst>
          </p:cNvPr>
          <p:cNvPicPr>
            <a:picLocks noChangeAspect="1" noChangeArrowheads="1"/>
          </p:cNvPicPr>
          <p:nvPr/>
        </p:nvPicPr>
        <p:blipFill>
          <a:blip r:embed="rId5"/>
          <a:srcRect/>
          <a:stretch>
            <a:fillRect/>
          </a:stretch>
        </p:blipFill>
        <p:spPr bwMode="auto">
          <a:xfrm>
            <a:off x="1956268" y="5124760"/>
            <a:ext cx="762000" cy="19050"/>
          </a:xfrm>
          <a:prstGeom prst="rect">
            <a:avLst/>
          </a:prstGeom>
          <a:noFill/>
          <a:ln w="9525">
            <a:noFill/>
            <a:miter lim="800000"/>
            <a:headEnd/>
            <a:tailEnd/>
          </a:ln>
        </p:spPr>
      </p:pic>
      <p:pic>
        <p:nvPicPr>
          <p:cNvPr id="8" name="Picture 9" descr="wirenumary">
            <a:extLst>
              <a:ext uri="{FF2B5EF4-FFF2-40B4-BE49-F238E27FC236}">
                <a16:creationId xmlns:a16="http://schemas.microsoft.com/office/drawing/2014/main" id="{F8F9AC4C-7EEF-4971-89AB-BCB20287C24E}"/>
              </a:ext>
            </a:extLst>
          </p:cNvPr>
          <p:cNvPicPr>
            <a:picLocks noChangeAspect="1" noChangeArrowheads="1"/>
          </p:cNvPicPr>
          <p:nvPr/>
        </p:nvPicPr>
        <p:blipFill>
          <a:blip r:embed="rId6" cstate="print"/>
          <a:srcRect/>
          <a:stretch>
            <a:fillRect/>
          </a:stretch>
        </p:blipFill>
        <p:spPr bwMode="auto">
          <a:xfrm>
            <a:off x="1956268" y="5429560"/>
            <a:ext cx="762000" cy="38100"/>
          </a:xfrm>
          <a:prstGeom prst="rect">
            <a:avLst/>
          </a:prstGeom>
          <a:noFill/>
          <a:ln w="9525">
            <a:noFill/>
            <a:miter lim="800000"/>
            <a:headEnd/>
            <a:tailEnd/>
          </a:ln>
        </p:spPr>
      </p:pic>
      <p:pic>
        <p:nvPicPr>
          <p:cNvPr id="9" name="Picture 10" descr="wirenumary2">
            <a:extLst>
              <a:ext uri="{FF2B5EF4-FFF2-40B4-BE49-F238E27FC236}">
                <a16:creationId xmlns:a16="http://schemas.microsoft.com/office/drawing/2014/main" id="{880424E5-1297-4851-B1F1-125D99C5493E}"/>
              </a:ext>
            </a:extLst>
          </p:cNvPr>
          <p:cNvPicPr>
            <a:picLocks noChangeAspect="1" noChangeArrowheads="1"/>
          </p:cNvPicPr>
          <p:nvPr/>
        </p:nvPicPr>
        <p:blipFill>
          <a:blip r:embed="rId7" cstate="print"/>
          <a:srcRect/>
          <a:stretch>
            <a:fillRect/>
          </a:stretch>
        </p:blipFill>
        <p:spPr bwMode="auto">
          <a:xfrm>
            <a:off x="1956268" y="5715310"/>
            <a:ext cx="762000" cy="57150"/>
          </a:xfrm>
          <a:prstGeom prst="rect">
            <a:avLst/>
          </a:prstGeom>
          <a:noFill/>
          <a:ln w="9525">
            <a:noFill/>
            <a:miter lim="800000"/>
            <a:headEnd/>
            <a:tailEnd/>
          </a:ln>
        </p:spPr>
      </p:pic>
      <p:pic>
        <p:nvPicPr>
          <p:cNvPr id="10" name="Picture 11" descr="wirestrg">
            <a:extLst>
              <a:ext uri="{FF2B5EF4-FFF2-40B4-BE49-F238E27FC236}">
                <a16:creationId xmlns:a16="http://schemas.microsoft.com/office/drawing/2014/main" id="{C0710A14-D223-4061-8A52-DFB12A8C24FF}"/>
              </a:ext>
            </a:extLst>
          </p:cNvPr>
          <p:cNvPicPr>
            <a:picLocks noChangeAspect="1" noChangeArrowheads="1"/>
          </p:cNvPicPr>
          <p:nvPr/>
        </p:nvPicPr>
        <p:blipFill>
          <a:blip r:embed="rId8" cstate="print"/>
          <a:srcRect/>
          <a:stretch>
            <a:fillRect/>
          </a:stretch>
        </p:blipFill>
        <p:spPr bwMode="auto">
          <a:xfrm>
            <a:off x="5900741" y="5124760"/>
            <a:ext cx="762000" cy="38100"/>
          </a:xfrm>
          <a:prstGeom prst="rect">
            <a:avLst/>
          </a:prstGeom>
          <a:noFill/>
          <a:ln w="9525">
            <a:noFill/>
            <a:miter lim="800000"/>
            <a:headEnd/>
            <a:tailEnd/>
          </a:ln>
        </p:spPr>
      </p:pic>
      <p:pic>
        <p:nvPicPr>
          <p:cNvPr id="11" name="Picture 12" descr="wirestrgary">
            <a:extLst>
              <a:ext uri="{FF2B5EF4-FFF2-40B4-BE49-F238E27FC236}">
                <a16:creationId xmlns:a16="http://schemas.microsoft.com/office/drawing/2014/main" id="{4437BE52-F640-4A58-A832-81F1B6885430}"/>
              </a:ext>
            </a:extLst>
          </p:cNvPr>
          <p:cNvPicPr>
            <a:picLocks noChangeAspect="1" noChangeArrowheads="1"/>
          </p:cNvPicPr>
          <p:nvPr/>
        </p:nvPicPr>
        <p:blipFill>
          <a:blip r:embed="rId9" cstate="print"/>
          <a:srcRect/>
          <a:stretch>
            <a:fillRect/>
          </a:stretch>
        </p:blipFill>
        <p:spPr bwMode="auto">
          <a:xfrm>
            <a:off x="5900741" y="5420035"/>
            <a:ext cx="762000" cy="57150"/>
          </a:xfrm>
          <a:prstGeom prst="rect">
            <a:avLst/>
          </a:prstGeom>
          <a:noFill/>
          <a:ln w="9525">
            <a:noFill/>
            <a:miter lim="800000"/>
            <a:headEnd/>
            <a:tailEnd/>
          </a:ln>
        </p:spPr>
      </p:pic>
      <p:pic>
        <p:nvPicPr>
          <p:cNvPr id="12" name="Picture 13" descr="wireintary2">
            <a:extLst>
              <a:ext uri="{FF2B5EF4-FFF2-40B4-BE49-F238E27FC236}">
                <a16:creationId xmlns:a16="http://schemas.microsoft.com/office/drawing/2014/main" id="{64A6EBA5-B6C4-4A90-B897-CE5A56FCEA84}"/>
              </a:ext>
            </a:extLst>
          </p:cNvPr>
          <p:cNvPicPr>
            <a:picLocks noChangeAspect="1" noChangeArrowheads="1"/>
          </p:cNvPicPr>
          <p:nvPr/>
        </p:nvPicPr>
        <p:blipFill>
          <a:blip r:embed="rId10" cstate="print"/>
          <a:srcRect/>
          <a:stretch>
            <a:fillRect/>
          </a:stretch>
        </p:blipFill>
        <p:spPr bwMode="auto">
          <a:xfrm>
            <a:off x="3937468" y="5715310"/>
            <a:ext cx="762000" cy="57150"/>
          </a:xfrm>
          <a:prstGeom prst="rect">
            <a:avLst/>
          </a:prstGeom>
          <a:noFill/>
          <a:ln w="9525">
            <a:noFill/>
            <a:miter lim="800000"/>
            <a:headEnd/>
            <a:tailEnd/>
          </a:ln>
        </p:spPr>
      </p:pic>
      <p:pic>
        <p:nvPicPr>
          <p:cNvPr id="13" name="Picture 14" descr="wireint">
            <a:extLst>
              <a:ext uri="{FF2B5EF4-FFF2-40B4-BE49-F238E27FC236}">
                <a16:creationId xmlns:a16="http://schemas.microsoft.com/office/drawing/2014/main" id="{BBF8D9A2-DF11-4F78-A35B-2C6E4E489576}"/>
              </a:ext>
            </a:extLst>
          </p:cNvPr>
          <p:cNvPicPr>
            <a:picLocks noChangeAspect="1" noChangeArrowheads="1"/>
          </p:cNvPicPr>
          <p:nvPr/>
        </p:nvPicPr>
        <p:blipFill>
          <a:blip r:embed="rId11"/>
          <a:srcRect/>
          <a:stretch>
            <a:fillRect/>
          </a:stretch>
        </p:blipFill>
        <p:spPr bwMode="auto">
          <a:xfrm>
            <a:off x="3937468" y="5124760"/>
            <a:ext cx="762000" cy="19050"/>
          </a:xfrm>
          <a:prstGeom prst="rect">
            <a:avLst/>
          </a:prstGeom>
          <a:noFill/>
          <a:ln w="9525">
            <a:noFill/>
            <a:miter lim="800000"/>
            <a:headEnd/>
            <a:tailEnd/>
          </a:ln>
        </p:spPr>
      </p:pic>
      <p:pic>
        <p:nvPicPr>
          <p:cNvPr id="14" name="Picture 15" descr="wireintary">
            <a:extLst>
              <a:ext uri="{FF2B5EF4-FFF2-40B4-BE49-F238E27FC236}">
                <a16:creationId xmlns:a16="http://schemas.microsoft.com/office/drawing/2014/main" id="{063FDBE0-D0DD-4E07-AD65-3E35BACEC3EC}"/>
              </a:ext>
            </a:extLst>
          </p:cNvPr>
          <p:cNvPicPr>
            <a:picLocks noChangeAspect="1" noChangeArrowheads="1"/>
          </p:cNvPicPr>
          <p:nvPr/>
        </p:nvPicPr>
        <p:blipFill>
          <a:blip r:embed="rId12" cstate="print"/>
          <a:srcRect/>
          <a:stretch>
            <a:fillRect/>
          </a:stretch>
        </p:blipFill>
        <p:spPr bwMode="auto">
          <a:xfrm>
            <a:off x="3937468" y="5429560"/>
            <a:ext cx="762000" cy="38100"/>
          </a:xfrm>
          <a:prstGeom prst="rect">
            <a:avLst/>
          </a:prstGeom>
          <a:noFill/>
          <a:ln w="9525">
            <a:noFill/>
            <a:miter lim="800000"/>
            <a:headEnd/>
            <a:tailEnd/>
          </a:ln>
        </p:spPr>
      </p:pic>
      <p:sp>
        <p:nvSpPr>
          <p:cNvPr id="15" name="Text Box 16">
            <a:extLst>
              <a:ext uri="{FF2B5EF4-FFF2-40B4-BE49-F238E27FC236}">
                <a16:creationId xmlns:a16="http://schemas.microsoft.com/office/drawing/2014/main" id="{2CC7442E-D2AC-4CB4-AB2E-AA3E6AB84985}"/>
              </a:ext>
            </a:extLst>
          </p:cNvPr>
          <p:cNvSpPr txBox="1">
            <a:spLocks noChangeArrowheads="1"/>
          </p:cNvSpPr>
          <p:nvPr/>
        </p:nvSpPr>
        <p:spPr bwMode="auto">
          <a:xfrm>
            <a:off x="432269" y="4869367"/>
            <a:ext cx="1130438" cy="923330"/>
          </a:xfrm>
          <a:prstGeom prst="rect">
            <a:avLst/>
          </a:prstGeom>
          <a:noFill/>
          <a:ln w="9525" algn="ctr">
            <a:noFill/>
            <a:miter lim="800000"/>
            <a:headEnd type="none" w="sm" len="sm"/>
            <a:tailEnd type="none" w="sm" len="sm"/>
          </a:ln>
        </p:spPr>
        <p:txBody>
          <a:bodyPr wrap="none">
            <a:spAutoFit/>
          </a:bodyPr>
          <a:lstStyle/>
          <a:p>
            <a:pPr marL="0" marR="0" lvl="0" indent="0" algn="l" defTabSz="4571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mn-cs"/>
              </a:rPr>
              <a:t>Scalar</a:t>
            </a:r>
          </a:p>
          <a:p>
            <a:pPr marL="0" marR="0" lvl="0" indent="0" algn="l" defTabSz="4571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mn-cs"/>
              </a:rPr>
              <a:t>1D Array</a:t>
            </a:r>
          </a:p>
          <a:p>
            <a:pPr marL="0" marR="0" lvl="0" indent="0" algn="l" defTabSz="4571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mn-cs"/>
              </a:rPr>
              <a:t>2D Array</a:t>
            </a:r>
          </a:p>
        </p:txBody>
      </p:sp>
      <p:sp>
        <p:nvSpPr>
          <p:cNvPr id="16" name="Text Box 17">
            <a:extLst>
              <a:ext uri="{FF2B5EF4-FFF2-40B4-BE49-F238E27FC236}">
                <a16:creationId xmlns:a16="http://schemas.microsoft.com/office/drawing/2014/main" id="{F96B599D-0BC1-4611-8C6F-2E6F6A1B8405}"/>
              </a:ext>
            </a:extLst>
          </p:cNvPr>
          <p:cNvSpPr txBox="1">
            <a:spLocks noChangeArrowheads="1"/>
          </p:cNvSpPr>
          <p:nvPr/>
        </p:nvSpPr>
        <p:spPr bwMode="auto">
          <a:xfrm>
            <a:off x="1651469" y="4629460"/>
            <a:ext cx="4908010" cy="338554"/>
          </a:xfrm>
          <a:prstGeom prst="rect">
            <a:avLst/>
          </a:prstGeom>
          <a:noFill/>
          <a:ln w="9525" algn="ctr">
            <a:noFill/>
            <a:miter lim="800000"/>
            <a:headEnd type="none" w="sm" len="sm"/>
            <a:tailEnd type="none" w="sm" len="sm"/>
          </a:ln>
        </p:spPr>
        <p:txBody>
          <a:bodyPr wrap="none">
            <a:spAutoFit/>
          </a:bodyPr>
          <a:lstStyle/>
          <a:p>
            <a:pPr marL="0" marR="0" lvl="0" indent="0" algn="l" defTabSz="4571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mn-cs"/>
              </a:rPr>
              <a:t>DBL Numeric		Integer Numeric		String</a:t>
            </a:r>
          </a:p>
        </p:txBody>
      </p:sp>
    </p:spTree>
    <p:extLst>
      <p:ext uri="{BB962C8B-B14F-4D97-AF65-F5344CB8AC3E}">
        <p14:creationId xmlns:p14="http://schemas.microsoft.com/office/powerpoint/2010/main" val="380126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24A5708E-F94D-7242-88B9-B0F3A3018E90}"/>
              </a:ext>
            </a:extLst>
          </p:cNvPr>
          <p:cNvPicPr>
            <a:picLocks noChangeAspect="1"/>
          </p:cNvPicPr>
          <p:nvPr/>
        </p:nvPicPr>
        <p:blipFill rotWithShape="1">
          <a:blip r:embed="rId3"/>
          <a:srcRect l="4236" t="2869" r="38880" b="2869"/>
          <a:stretch/>
        </p:blipFill>
        <p:spPr>
          <a:xfrm>
            <a:off x="5029200" y="0"/>
            <a:ext cx="7162800" cy="6858000"/>
          </a:xfrm>
          <a:prstGeom prst="rect">
            <a:avLst/>
          </a:prstGeom>
          <a:solidFill>
            <a:srgbClr val="00B0F0"/>
          </a:solidFill>
        </p:spPr>
      </p:pic>
      <p:sp>
        <p:nvSpPr>
          <p:cNvPr id="3" name="Title 2">
            <a:extLst>
              <a:ext uri="{FF2B5EF4-FFF2-40B4-BE49-F238E27FC236}">
                <a16:creationId xmlns:a16="http://schemas.microsoft.com/office/drawing/2014/main" id="{D7BD5D93-1F9A-0341-93E7-2B44D4CEB1F6}"/>
              </a:ext>
            </a:extLst>
          </p:cNvPr>
          <p:cNvSpPr>
            <a:spLocks noGrp="1"/>
          </p:cNvSpPr>
          <p:nvPr>
            <p:ph type="ctrTitle"/>
          </p:nvPr>
        </p:nvSpPr>
        <p:spPr>
          <a:xfrm>
            <a:off x="5334000" y="0"/>
            <a:ext cx="5505450" cy="1133757"/>
          </a:xfrm>
        </p:spPr>
        <p:txBody>
          <a:bodyPr>
            <a:normAutofit/>
          </a:bodyPr>
          <a:lstStyle/>
          <a:p>
            <a:pPr defTabSz="1219140"/>
            <a:r>
              <a:rPr lang="en-US" altLang="zh-TW" sz="1400" dirty="0">
                <a:solidFill>
                  <a:srgbClr val="F5F5F5">
                    <a:lumMod val="50000"/>
                  </a:srgbClr>
                </a:solidFill>
                <a:latin typeface="Arial" panose="020B0604020202020204"/>
              </a:rPr>
              <a:t>Integrate Hardware. Visualize Data. Accelerate Engineering.</a:t>
            </a:r>
          </a:p>
        </p:txBody>
      </p:sp>
      <p:pic>
        <p:nvPicPr>
          <p:cNvPr id="14" name="Picture 2">
            <a:extLst>
              <a:ext uri="{FF2B5EF4-FFF2-40B4-BE49-F238E27FC236}">
                <a16:creationId xmlns:a16="http://schemas.microsoft.com/office/drawing/2014/main" id="{EF11367C-8D24-0C46-B4CF-677380EC2A94}"/>
              </a:ext>
            </a:extLst>
          </p:cNvPr>
          <p:cNvPicPr>
            <a:picLocks noChangeAspect="1" noChangeArrowheads="1"/>
          </p:cNvPicPr>
          <p:nvPr/>
        </p:nvPicPr>
        <p:blipFill>
          <a:blip r:embed="rId4"/>
          <a:srcRect/>
          <a:stretch/>
        </p:blipFill>
        <p:spPr bwMode="auto">
          <a:xfrm>
            <a:off x="5334000" y="212725"/>
            <a:ext cx="2673427" cy="6788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a:extLst>
              <a:ext uri="{FF2B5EF4-FFF2-40B4-BE49-F238E27FC236}">
                <a16:creationId xmlns:a16="http://schemas.microsoft.com/office/drawing/2014/main" id="{AD5E3354-9E40-4CFB-B62D-0746F1FF1A81}"/>
              </a:ext>
            </a:extLst>
          </p:cNvPr>
          <p:cNvSpPr txBox="1"/>
          <p:nvPr/>
        </p:nvSpPr>
        <p:spPr>
          <a:xfrm>
            <a:off x="171506" y="783182"/>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輕鬆建立客製化使用者介面</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快速建立圖形化介面測試量測程式</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無與倫比的硬體整合能力</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重複利用現有程式碼與函式庫</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資料可視化與完整分析函數功能</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p:txBody>
      </p:sp>
      <p:sp>
        <p:nvSpPr>
          <p:cNvPr id="7" name="TextBox 17">
            <a:extLst>
              <a:ext uri="{FF2B5EF4-FFF2-40B4-BE49-F238E27FC236}">
                <a16:creationId xmlns:a16="http://schemas.microsoft.com/office/drawing/2014/main" id="{86BA41C7-AD35-4969-B6E4-477CE4E0055A}"/>
              </a:ext>
            </a:extLst>
          </p:cNvPr>
          <p:cNvSpPr txBox="1"/>
          <p:nvPr/>
        </p:nvSpPr>
        <p:spPr>
          <a:xfrm>
            <a:off x="182654" y="2429204"/>
            <a:ext cx="4886641"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8" name="TextBox 20">
            <a:extLst>
              <a:ext uri="{FF2B5EF4-FFF2-40B4-BE49-F238E27FC236}">
                <a16:creationId xmlns:a16="http://schemas.microsoft.com/office/drawing/2014/main" id="{AC42841A-C64F-435F-8752-05471A298055}"/>
              </a:ext>
            </a:extLst>
          </p:cNvPr>
          <p:cNvSpPr txBox="1"/>
          <p:nvPr/>
        </p:nvSpPr>
        <p:spPr>
          <a:xfrm>
            <a:off x="142559" y="3210662"/>
            <a:ext cx="4886638" cy="454347"/>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9" name="TextBox 21">
            <a:extLst>
              <a:ext uri="{FF2B5EF4-FFF2-40B4-BE49-F238E27FC236}">
                <a16:creationId xmlns:a16="http://schemas.microsoft.com/office/drawing/2014/main" id="{BCF1D06D-5DE7-4038-ADB2-F94CB0A9809C}"/>
              </a:ext>
            </a:extLst>
          </p:cNvPr>
          <p:cNvSpPr txBox="1"/>
          <p:nvPr/>
        </p:nvSpPr>
        <p:spPr>
          <a:xfrm>
            <a:off x="142559" y="4018427"/>
            <a:ext cx="4886640"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10" name="TextBox 22">
            <a:extLst>
              <a:ext uri="{FF2B5EF4-FFF2-40B4-BE49-F238E27FC236}">
                <a16:creationId xmlns:a16="http://schemas.microsoft.com/office/drawing/2014/main" id="{4F78D38F-3E85-4CA3-8805-A3C1EC27A018}"/>
              </a:ext>
            </a:extLst>
          </p:cNvPr>
          <p:cNvSpPr txBox="1"/>
          <p:nvPr/>
        </p:nvSpPr>
        <p:spPr>
          <a:xfrm>
            <a:off x="142558" y="4782214"/>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sz="2000" b="1" dirty="0">
              <a:solidFill>
                <a:schemeClr val="bg1"/>
              </a:solidFill>
              <a:latin typeface="Arial" panose="020B0604020202020204"/>
            </a:endParaRPr>
          </a:p>
        </p:txBody>
      </p:sp>
    </p:spTree>
    <p:extLst>
      <p:ext uri="{BB962C8B-B14F-4D97-AF65-F5344CB8AC3E}">
        <p14:creationId xmlns:p14="http://schemas.microsoft.com/office/powerpoint/2010/main" val="277359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773D878A-8803-4B3A-8966-B9F437875AA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52" b="89947" l="3758" r="91660">
                        <a14:foregroundMark x1="25169" y1="45457" x2="25169" y2="45457"/>
                        <a14:foregroundMark x1="25169" y1="45457" x2="77139" y2="77450"/>
                        <a14:foregroundMark x1="77139" y1="77450" x2="77139" y2="77450"/>
                        <a14:foregroundMark x1="78952" y1="78468" x2="82561" y2="78977"/>
                        <a14:foregroundMark x1="89303" y1="72385" x2="90127" y2="71621"/>
                        <a14:foregroundMark x1="90951" y1="70603" x2="30757" y2="37847"/>
                        <a14:foregroundMark x1="14164" y1="46841" x2="5917" y2="51311"/>
                        <a14:foregroundMark x1="24123" y1="41443" x2="16106" y2="45789"/>
                        <a14:foregroundMark x1="30757" y1="37847" x2="24641" y2="41162"/>
                        <a14:foregroundMark x1="7730" y1="67294" x2="7730" y2="67294"/>
                        <a14:foregroundMark x1="9049" y1="51565" x2="9049" y2="51565"/>
                        <a14:foregroundMark x1="5588" y1="52583" x2="43086" y2="62611"/>
                        <a14:foregroundMark x1="43086" y1="62611" x2="48030" y2="56885"/>
                        <a14:foregroundMark x1="7219" y1="53627" x2="5357" y2="62840"/>
                        <a14:foregroundMark x1="5357" y1="62840" x2="6906" y2="72741"/>
                        <a14:foregroundMark x1="6906" y1="72741" x2="12461" y2="77755"/>
                        <a14:foregroundMark x1="12461" y1="77755" x2="18642" y2="76610"/>
                        <a14:foregroundMark x1="18642" y1="76610" x2="24444" y2="71978"/>
                        <a14:foregroundMark x1="24444" y1="71978" x2="37300" y2="69229"/>
                        <a14:foregroundMark x1="37300" y1="69229" x2="79595" y2="80504"/>
                        <a14:foregroundMark x1="79595" y1="80504" x2="87045" y2="80478"/>
                        <a14:foregroundMark x1="87045" y1="80478" x2="91660" y2="66938"/>
                        <a14:foregroundMark x1="86752" y1="42002" x2="84111" y2="28582"/>
                        <a14:foregroundMark x1="91660" y1="66938" x2="86830" y2="42398"/>
                        <a14:foregroundMark x1="84111" y1="28582" x2="74452" y2="14966"/>
                        <a14:foregroundMark x1="74452" y1="14966" x2="55975" y2="17765"/>
                        <a14:foregroundMark x1="55975" y1="17765" x2="32141" y2="31051"/>
                        <a14:foregroundMark x1="9522" y1="46485" x2="9016" y2="46831"/>
                        <a14:foregroundMark x1="26324" y1="35020" x2="10999" y2="45478"/>
                        <a14:foregroundMark x1="32141" y1="31051" x2="27508" y2="34212"/>
                        <a14:foregroundMark x1="9016" y1="46831" x2="6478" y2="54772"/>
                        <a14:foregroundMark x1="38866" y1="68796" x2="42855" y2="77552"/>
                        <a14:foregroundMark x1="42855" y1="77552" x2="57013" y2="83278"/>
                        <a14:foregroundMark x1="57013" y1="83278" x2="63953" y2="83838"/>
                        <a14:foregroundMark x1="63953" y1="83838" x2="77155" y2="80326"/>
                        <a14:foregroundMark x1="77155" y1="80326" x2="71073" y2="67931"/>
                        <a14:foregroundMark x1="71073" y1="67931" x2="58942" y2="59812"/>
                        <a14:foregroundMark x1="58942" y1="59812" x2="52645" y2="59277"/>
                        <a14:foregroundMark x1="52645" y1="59277" x2="39855" y2="64749"/>
                        <a14:foregroundMark x1="39855" y1="64749" x2="39328" y2="68643"/>
                        <a14:foregroundMark x1="6197" y1="58386" x2="3758" y2="67905"/>
                        <a14:foregroundMark x1="3758" y1="67905" x2="7978" y2="70680"/>
                        <a14:foregroundMark x1="43910" y1="36269" x2="37613" y2="38305"/>
                        <a14:foregroundMark x1="37613" y1="38305" x2="43267" y2="44948"/>
                        <a14:foregroundMark x1="43267" y1="44948" x2="49547" y2="42301"/>
                        <a14:foregroundMark x1="49547" y1="42301" x2="52036" y2="33240"/>
                        <a14:foregroundMark x1="52036" y1="33240" x2="48129" y2="26139"/>
                        <a14:foregroundMark x1="48129" y1="26139" x2="43498" y2="33062"/>
                        <a14:foregroundMark x1="43498" y1="33062" x2="42130" y2="37440"/>
                        <a14:foregroundMark x1="46530" y1="39603" x2="48014" y2="29982"/>
                        <a14:foregroundMark x1="48014" y1="29982" x2="52497" y2="22983"/>
                        <a14:foregroundMark x1="52497" y1="22983" x2="65782" y2="23416"/>
                        <a14:foregroundMark x1="65782" y1="23416" x2="72177" y2="22703"/>
                        <a14:foregroundMark x1="72177" y1="22703" x2="77056" y2="28684"/>
                        <a14:foregroundMark x1="77056" y1="28684" x2="79199" y2="47697"/>
                        <a14:foregroundMark x1="79199" y1="47697" x2="85380" y2="47697"/>
                        <a14:foregroundMark x1="85380" y1="47697" x2="81605" y2="55230"/>
                        <a14:foregroundMark x1="81605" y1="55230" x2="49085" y2="37287"/>
                        <a14:foregroundMark x1="49085" y1="37287" x2="46448" y2="38025"/>
                        <a14:foregroundMark x1="58892" y1="22398" x2="49547" y2="22296"/>
                        <a14:foregroundMark x1="49547" y1="22296" x2="54986" y2="26826"/>
                        <a14:foregroundMark x1="54986" y1="26826" x2="61085" y2="25681"/>
                        <a14:foregroundMark x1="61085" y1="25681" x2="55250" y2="21812"/>
                        <a14:foregroundMark x1="55250" y1="21812" x2="50371" y2="27335"/>
                        <a14:foregroundMark x1="50371" y1="27335" x2="57277" y2="30517"/>
                        <a14:foregroundMark x1="57277" y1="30517" x2="62337" y2="24536"/>
                        <a14:foregroundMark x1="62337" y1="24536" x2="56651" y2="21074"/>
                        <a14:foregroundMark x1="56651" y1="21074" x2="55893" y2="22270"/>
                        <a14:foregroundMark x1="74617" y1="23416" x2="73496" y2="23696"/>
                        <a14:foregroundMark x1="76496" y1="22118" x2="71188" y2="26699"/>
                        <a14:foregroundMark x1="71188" y1="26699" x2="77798" y2="28302"/>
                        <a14:foregroundMark x1="77798" y1="28302" x2="73199" y2="21812"/>
                        <a14:foregroundMark x1="73199" y1="21812" x2="73018" y2="21812"/>
                        <a14:foregroundMark x1="75836" y1="27030" x2="74716" y2="26317"/>
                        <a14:backgroundMark x1="26323" y1="34411" x2="32504" y2="36549"/>
                        <a14:backgroundMark x1="43422" y1="34797" x2="44717" y2="34589"/>
                        <a14:backgroundMark x1="32504" y1="36549" x2="42439" y2="34955"/>
                        <a14:backgroundMark x1="44717" y1="34589" x2="46936" y2="28819"/>
                        <a14:backgroundMark x1="64377" y1="22817" x2="72458" y2="21100"/>
                        <a14:backgroundMark x1="59131" y1="23931" x2="59862" y2="23776"/>
                        <a14:backgroundMark x1="53742" y1="25076" x2="58094" y2="24152"/>
                        <a14:backgroundMark x1="48346" y1="26222" x2="50496" y2="25765"/>
                        <a14:backgroundMark x1="76459" y1="22870" x2="78325" y2="23696"/>
                        <a14:backgroundMark x1="72458" y1="21100" x2="75354" y2="22381"/>
                        <a14:backgroundMark x1="78325" y1="23696" x2="79397" y2="42657"/>
                        <a14:backgroundMark x1="79397" y1="42657" x2="85100" y2="45711"/>
                        <a14:backgroundMark x1="85100" y1="45711" x2="89501" y2="36574"/>
                        <a14:backgroundMark x1="89501" y1="36574" x2="87852" y2="23288"/>
                        <a14:backgroundMark x1="87852" y1="23288" x2="82693" y2="14406"/>
                        <a14:backgroundMark x1="82693" y1="14406" x2="76776" y2="9214"/>
                        <a14:backgroundMark x1="76776" y1="9214" x2="63573" y2="7814"/>
                        <a14:backgroundMark x1="63573" y1="7814" x2="39014" y2="17943"/>
                        <a14:backgroundMark x1="39014" y1="17943" x2="13137" y2="39272"/>
                        <a14:backgroundMark x1="13137" y1="39272" x2="8390" y2="45839"/>
                        <a14:backgroundMark x1="8390" y1="45839" x2="15378" y2="46373"/>
                        <a14:backgroundMark x1="15378" y1="46373" x2="21741" y2="45966"/>
                        <a14:backgroundMark x1="21741" y1="45966" x2="27724" y2="35403"/>
                      </a14:backgroundRemoval>
                    </a14:imgEffect>
                  </a14:imgLayer>
                </a14:imgProps>
              </a:ext>
            </a:extLst>
          </a:blip>
          <a:stretch>
            <a:fillRect/>
          </a:stretch>
        </p:blipFill>
        <p:spPr>
          <a:xfrm>
            <a:off x="3393954" y="1984765"/>
            <a:ext cx="8321005" cy="5388698"/>
          </a:xfrm>
          <a:prstGeom prst="rect">
            <a:avLst/>
          </a:prstGeom>
        </p:spPr>
      </p:pic>
      <p:sp>
        <p:nvSpPr>
          <p:cNvPr id="2" name="Title 1"/>
          <p:cNvSpPr>
            <a:spLocks noGrp="1"/>
          </p:cNvSpPr>
          <p:nvPr>
            <p:ph type="title" idx="4294967295"/>
          </p:nvPr>
        </p:nvSpPr>
        <p:spPr>
          <a:xfrm>
            <a:off x="1402458" y="193746"/>
            <a:ext cx="6000750" cy="963612"/>
          </a:xfrm>
        </p:spPr>
        <p:txBody>
          <a:bodyPr>
            <a:normAutofit/>
          </a:bodyPr>
          <a:lstStyle/>
          <a:p>
            <a:r>
              <a:rPr lang="zh-TW" altLang="en-US" sz="4000" b="1" dirty="0">
                <a:latin typeface="微軟正黑體" pitchFamily="34" charset="-120"/>
                <a:ea typeface="微軟正黑體" pitchFamily="34" charset="-120"/>
              </a:rPr>
              <a:t>無與倫比硬體整合能力</a:t>
            </a:r>
            <a:endParaRPr lang="en-US" sz="4000" b="1" dirty="0">
              <a:latin typeface="微軟正黑體" pitchFamily="34" charset="-120"/>
              <a:ea typeface="微軟正黑體" pitchFamily="34" charset="-120"/>
            </a:endParaRPr>
          </a:p>
        </p:txBody>
      </p:sp>
      <p:sp>
        <p:nvSpPr>
          <p:cNvPr id="3" name="Content Placeholder 2"/>
          <p:cNvSpPr>
            <a:spLocks noGrp="1"/>
          </p:cNvSpPr>
          <p:nvPr>
            <p:ph idx="4294967295"/>
          </p:nvPr>
        </p:nvSpPr>
        <p:spPr>
          <a:xfrm>
            <a:off x="673795" y="1211819"/>
            <a:ext cx="10362508" cy="4949825"/>
          </a:xfrm>
        </p:spPr>
        <p:txBody>
          <a:bodyPr numCol="2">
            <a:normAutofit/>
          </a:bodyPr>
          <a:lstStyle/>
          <a:p>
            <a:pPr>
              <a:buFont typeface="Arial" pitchFamily="34" charset="0"/>
              <a:buChar char="•"/>
            </a:pPr>
            <a:r>
              <a:rPr lang="en-US" sz="2400" dirty="0"/>
              <a:t>NI hardware</a:t>
            </a:r>
          </a:p>
          <a:p>
            <a:pPr lvl="1"/>
            <a:r>
              <a:rPr lang="en-US" sz="2000" dirty="0"/>
              <a:t>200+ data acquisition devices</a:t>
            </a:r>
          </a:p>
          <a:p>
            <a:pPr lvl="1"/>
            <a:r>
              <a:rPr lang="en-US" sz="2000" dirty="0"/>
              <a:t>450+ modular instruments</a:t>
            </a:r>
          </a:p>
          <a:p>
            <a:pPr lvl="1"/>
            <a:r>
              <a:rPr lang="en-US" sz="2000" dirty="0"/>
              <a:t>Cameras</a:t>
            </a:r>
          </a:p>
          <a:p>
            <a:pPr lvl="1"/>
            <a:r>
              <a:rPr lang="en-US" sz="2000" dirty="0"/>
              <a:t>Software define radio</a:t>
            </a:r>
          </a:p>
          <a:p>
            <a:pPr lvl="1"/>
            <a:r>
              <a:rPr lang="en-US" sz="2000" dirty="0"/>
              <a:t>Embedded real-time controller</a:t>
            </a:r>
          </a:p>
          <a:p>
            <a:endParaRPr lang="en-US" sz="2400" dirty="0"/>
          </a:p>
          <a:p>
            <a:endParaRPr lang="en-US" sz="2400" dirty="0"/>
          </a:p>
          <a:p>
            <a:pPr>
              <a:buFont typeface="Arial" pitchFamily="34" charset="0"/>
              <a:buChar char="•"/>
            </a:pPr>
            <a:endParaRPr lang="en-US" sz="2400" dirty="0"/>
          </a:p>
          <a:p>
            <a:pPr>
              <a:buFont typeface="Arial" pitchFamily="34" charset="0"/>
              <a:buChar char="•"/>
            </a:pPr>
            <a:endParaRPr lang="en-US" sz="2400" dirty="0"/>
          </a:p>
          <a:p>
            <a:pPr>
              <a:buFont typeface="Arial" pitchFamily="34" charset="0"/>
              <a:buChar char="•"/>
            </a:pPr>
            <a:endParaRPr lang="en-US" sz="2400" dirty="0"/>
          </a:p>
          <a:p>
            <a:pPr marL="0" indent="0">
              <a:buNone/>
            </a:pPr>
            <a:endParaRPr lang="en-US" sz="2400" dirty="0"/>
          </a:p>
          <a:p>
            <a:pPr>
              <a:buFont typeface="Arial" pitchFamily="34" charset="0"/>
              <a:buChar char="•"/>
            </a:pPr>
            <a:r>
              <a:rPr lang="en-US" sz="2400" dirty="0"/>
              <a:t>Third-party hardware</a:t>
            </a:r>
          </a:p>
          <a:p>
            <a:pPr lvl="1"/>
            <a:r>
              <a:rPr lang="en-US" sz="2000" dirty="0"/>
              <a:t>Instrument Driver Network</a:t>
            </a:r>
          </a:p>
          <a:p>
            <a:pPr lvl="2"/>
            <a:r>
              <a:rPr lang="en-US" sz="1400" dirty="0"/>
              <a:t>10,000+ instrument drivers</a:t>
            </a:r>
          </a:p>
          <a:p>
            <a:pPr lvl="2"/>
            <a:r>
              <a:rPr lang="en-US" sz="1400" dirty="0"/>
              <a:t>350+ instrument vendors</a:t>
            </a:r>
          </a:p>
          <a:p>
            <a:pPr lvl="2"/>
            <a:r>
              <a:rPr lang="en-US" sz="1400" dirty="0"/>
              <a:t>100+ instrument types</a:t>
            </a:r>
          </a:p>
          <a:p>
            <a:pPr lvl="1"/>
            <a:r>
              <a:rPr lang="en-US" sz="2000" dirty="0"/>
              <a:t>Communicate over any bus (serial, OPC UA, ethernet, CAN, LIN……)</a:t>
            </a:r>
          </a:p>
        </p:txBody>
      </p:sp>
      <p:sp>
        <p:nvSpPr>
          <p:cNvPr id="5" name="五角星形 4"/>
          <p:cNvSpPr/>
          <p:nvPr/>
        </p:nvSpPr>
        <p:spPr>
          <a:xfrm>
            <a:off x="488058" y="139285"/>
            <a:ext cx="914400" cy="914400"/>
          </a:xfrm>
          <a:prstGeom prst="star5">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8206540" y="6347240"/>
            <a:ext cx="2033195" cy="307777"/>
          </a:xfrm>
          <a:prstGeom prst="rect">
            <a:avLst/>
          </a:prstGeom>
          <a:noFill/>
        </p:spPr>
        <p:txBody>
          <a:bodyPr wrap="square" rtlCol="0">
            <a:spAutoFit/>
          </a:bodyPr>
          <a:lstStyle/>
          <a:p>
            <a:r>
              <a:rPr lang="en-US" altLang="zh-TW" sz="1400" dirty="0"/>
              <a:t>ni.com/</a:t>
            </a:r>
            <a:r>
              <a:rPr lang="en-US" altLang="zh-TW" sz="1400" dirty="0" err="1"/>
              <a:t>idnet</a:t>
            </a:r>
            <a:endParaRPr lang="zh-TW" altLang="en-US" sz="1400" dirty="0"/>
          </a:p>
        </p:txBody>
      </p:sp>
      <p:sp>
        <p:nvSpPr>
          <p:cNvPr id="10" name="TextBox 9">
            <a:extLst>
              <a:ext uri="{FF2B5EF4-FFF2-40B4-BE49-F238E27FC236}">
                <a16:creationId xmlns:a16="http://schemas.microsoft.com/office/drawing/2014/main" id="{9219A1E2-B890-4C76-9547-2F48F27BF0EF}"/>
              </a:ext>
            </a:extLst>
          </p:cNvPr>
          <p:cNvSpPr txBox="1"/>
          <p:nvPr/>
        </p:nvSpPr>
        <p:spPr>
          <a:xfrm rot="2714113">
            <a:off x="10501398" y="538734"/>
            <a:ext cx="2053960" cy="400110"/>
          </a:xfrm>
          <a:prstGeom prst="rect">
            <a:avLst/>
          </a:prstGeom>
          <a:noFill/>
        </p:spPr>
        <p:txBody>
          <a:bodyPr wrap="square" rtlCol="0">
            <a:spAutoFit/>
          </a:bodyPr>
          <a:lstStyle/>
          <a:p>
            <a:r>
              <a:rPr lang="en-US" altLang="zh-TW" sz="2000" b="1" dirty="0">
                <a:solidFill>
                  <a:schemeClr val="bg1"/>
                </a:solidFill>
                <a:latin typeface="微軟正黑體" pitchFamily="34" charset="-120"/>
                <a:ea typeface="微軟正黑體" pitchFamily="34" charset="-120"/>
              </a:rPr>
              <a:t>Block diagram</a:t>
            </a:r>
            <a:endParaRPr lang="en-US" b="1" dirty="0">
              <a:solidFill>
                <a:schemeClr val="bg1"/>
              </a:solidFill>
              <a:latin typeface="微軟正黑體" pitchFamily="34" charset="-120"/>
              <a:ea typeface="微軟正黑體" pitchFamily="34" charset="-120"/>
            </a:endParaRPr>
          </a:p>
        </p:txBody>
      </p:sp>
      <p:sp>
        <p:nvSpPr>
          <p:cNvPr id="11" name="Right Triangle 21">
            <a:extLst>
              <a:ext uri="{FF2B5EF4-FFF2-40B4-BE49-F238E27FC236}">
                <a16:creationId xmlns:a16="http://schemas.microsoft.com/office/drawing/2014/main" id="{834DF268-4B91-4BCA-AD0D-256BE2B83F43}"/>
              </a:ext>
            </a:extLst>
          </p:cNvPr>
          <p:cNvSpPr/>
          <p:nvPr/>
        </p:nvSpPr>
        <p:spPr bwMode="auto">
          <a:xfrm rot="10800000">
            <a:off x="10591800" y="0"/>
            <a:ext cx="1600200" cy="1600200"/>
          </a:xfrm>
          <a:prstGeom prst="rtTriangl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微軟正黑體" pitchFamily="34" charset="-120"/>
              <a:ea typeface="微軟正黑體" pitchFamily="34" charset="-120"/>
            </a:endParaRPr>
          </a:p>
        </p:txBody>
      </p:sp>
      <p:sp>
        <p:nvSpPr>
          <p:cNvPr id="12" name="TextBox 26">
            <a:extLst>
              <a:ext uri="{FF2B5EF4-FFF2-40B4-BE49-F238E27FC236}">
                <a16:creationId xmlns:a16="http://schemas.microsoft.com/office/drawing/2014/main" id="{E9096917-FCA4-417C-A02E-8B747A15CFE0}"/>
              </a:ext>
            </a:extLst>
          </p:cNvPr>
          <p:cNvSpPr txBox="1"/>
          <p:nvPr/>
        </p:nvSpPr>
        <p:spPr>
          <a:xfrm rot="2714113">
            <a:off x="10715368" y="529213"/>
            <a:ext cx="1670533" cy="369332"/>
          </a:xfrm>
          <a:prstGeom prst="rect">
            <a:avLst/>
          </a:prstGeom>
          <a:noFill/>
        </p:spPr>
        <p:txBody>
          <a:bodyPr wrap="square" rtlCol="0">
            <a:spAutoFit/>
          </a:bodyPr>
          <a:lstStyle/>
          <a:p>
            <a:pPr algn="ctr" defTabSz="457174"/>
            <a:r>
              <a:rPr lang="zh-TW" altLang="en-US" b="1" dirty="0">
                <a:solidFill>
                  <a:prstClr val="white"/>
                </a:solidFill>
                <a:latin typeface="微軟正黑體" pitchFamily="34" charset="-120"/>
                <a:ea typeface="微軟正黑體" pitchFamily="34" charset="-120"/>
              </a:rPr>
              <a:t>硬體整合</a:t>
            </a:r>
            <a:endParaRPr lang="en-US" b="1" dirty="0">
              <a:solidFill>
                <a:prstClr val="white"/>
              </a:solidFill>
              <a:latin typeface="微軟正黑體" pitchFamily="34" charset="-120"/>
              <a:ea typeface="微軟正黑體" pitchFamily="34" charset="-120"/>
            </a:endParaRPr>
          </a:p>
        </p:txBody>
      </p:sp>
    </p:spTree>
    <p:extLst>
      <p:ext uri="{BB962C8B-B14F-4D97-AF65-F5344CB8AC3E}">
        <p14:creationId xmlns:p14="http://schemas.microsoft.com/office/powerpoint/2010/main" val="3790740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24A5708E-F94D-7242-88B9-B0F3A3018E90}"/>
              </a:ext>
            </a:extLst>
          </p:cNvPr>
          <p:cNvPicPr>
            <a:picLocks noChangeAspect="1"/>
          </p:cNvPicPr>
          <p:nvPr/>
        </p:nvPicPr>
        <p:blipFill rotWithShape="1">
          <a:blip r:embed="rId3"/>
          <a:srcRect l="4236" t="2869" r="38880" b="2869"/>
          <a:stretch/>
        </p:blipFill>
        <p:spPr>
          <a:xfrm>
            <a:off x="5029200" y="0"/>
            <a:ext cx="7162800" cy="6858000"/>
          </a:xfrm>
          <a:prstGeom prst="rect">
            <a:avLst/>
          </a:prstGeom>
          <a:solidFill>
            <a:srgbClr val="00B0F0"/>
          </a:solidFill>
        </p:spPr>
      </p:pic>
      <p:sp>
        <p:nvSpPr>
          <p:cNvPr id="3" name="Title 2">
            <a:extLst>
              <a:ext uri="{FF2B5EF4-FFF2-40B4-BE49-F238E27FC236}">
                <a16:creationId xmlns:a16="http://schemas.microsoft.com/office/drawing/2014/main" id="{D7BD5D93-1F9A-0341-93E7-2B44D4CEB1F6}"/>
              </a:ext>
            </a:extLst>
          </p:cNvPr>
          <p:cNvSpPr>
            <a:spLocks noGrp="1"/>
          </p:cNvSpPr>
          <p:nvPr>
            <p:ph type="ctrTitle"/>
          </p:nvPr>
        </p:nvSpPr>
        <p:spPr>
          <a:xfrm>
            <a:off x="5334000" y="0"/>
            <a:ext cx="5505450" cy="1133757"/>
          </a:xfrm>
        </p:spPr>
        <p:txBody>
          <a:bodyPr>
            <a:normAutofit/>
          </a:bodyPr>
          <a:lstStyle/>
          <a:p>
            <a:pPr defTabSz="1219140"/>
            <a:r>
              <a:rPr lang="en-US" altLang="zh-TW" sz="1400" dirty="0">
                <a:solidFill>
                  <a:srgbClr val="F5F5F5">
                    <a:lumMod val="50000"/>
                  </a:srgbClr>
                </a:solidFill>
                <a:latin typeface="Arial" panose="020B0604020202020204"/>
              </a:rPr>
              <a:t>Integrate Hardware. Visualize Data. Accelerate Engineering.</a:t>
            </a:r>
          </a:p>
        </p:txBody>
      </p:sp>
      <p:pic>
        <p:nvPicPr>
          <p:cNvPr id="14" name="Picture 2">
            <a:extLst>
              <a:ext uri="{FF2B5EF4-FFF2-40B4-BE49-F238E27FC236}">
                <a16:creationId xmlns:a16="http://schemas.microsoft.com/office/drawing/2014/main" id="{EF11367C-8D24-0C46-B4CF-677380EC2A94}"/>
              </a:ext>
            </a:extLst>
          </p:cNvPr>
          <p:cNvPicPr>
            <a:picLocks noChangeAspect="1" noChangeArrowheads="1"/>
          </p:cNvPicPr>
          <p:nvPr/>
        </p:nvPicPr>
        <p:blipFill>
          <a:blip r:embed="rId4"/>
          <a:srcRect/>
          <a:stretch/>
        </p:blipFill>
        <p:spPr bwMode="auto">
          <a:xfrm>
            <a:off x="5334000" y="212725"/>
            <a:ext cx="2673427" cy="6788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a:extLst>
              <a:ext uri="{FF2B5EF4-FFF2-40B4-BE49-F238E27FC236}">
                <a16:creationId xmlns:a16="http://schemas.microsoft.com/office/drawing/2014/main" id="{AD5E3354-9E40-4CFB-B62D-0746F1FF1A81}"/>
              </a:ext>
            </a:extLst>
          </p:cNvPr>
          <p:cNvSpPr txBox="1"/>
          <p:nvPr/>
        </p:nvSpPr>
        <p:spPr>
          <a:xfrm>
            <a:off x="171506" y="783182"/>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輕鬆建立客製化使用者介面</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快速建圖形化介面立測試量測程式</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無與倫比的硬體整合能力</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重複利用現有程式碼與函式庫</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資料可視化與完整分析函數功能</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p:txBody>
      </p:sp>
      <p:sp>
        <p:nvSpPr>
          <p:cNvPr id="7" name="TextBox 17">
            <a:extLst>
              <a:ext uri="{FF2B5EF4-FFF2-40B4-BE49-F238E27FC236}">
                <a16:creationId xmlns:a16="http://schemas.microsoft.com/office/drawing/2014/main" id="{86BA41C7-AD35-4969-B6E4-477CE4E0055A}"/>
              </a:ext>
            </a:extLst>
          </p:cNvPr>
          <p:cNvSpPr txBox="1"/>
          <p:nvPr/>
        </p:nvSpPr>
        <p:spPr>
          <a:xfrm>
            <a:off x="182654" y="2429204"/>
            <a:ext cx="4886641"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8" name="TextBox 20">
            <a:extLst>
              <a:ext uri="{FF2B5EF4-FFF2-40B4-BE49-F238E27FC236}">
                <a16:creationId xmlns:a16="http://schemas.microsoft.com/office/drawing/2014/main" id="{AC42841A-C64F-435F-8752-05471A298055}"/>
              </a:ext>
            </a:extLst>
          </p:cNvPr>
          <p:cNvSpPr txBox="1"/>
          <p:nvPr/>
        </p:nvSpPr>
        <p:spPr>
          <a:xfrm>
            <a:off x="142559" y="3210662"/>
            <a:ext cx="4886638" cy="454347"/>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9" name="TextBox 21">
            <a:extLst>
              <a:ext uri="{FF2B5EF4-FFF2-40B4-BE49-F238E27FC236}">
                <a16:creationId xmlns:a16="http://schemas.microsoft.com/office/drawing/2014/main" id="{BCF1D06D-5DE7-4038-ADB2-F94CB0A9809C}"/>
              </a:ext>
            </a:extLst>
          </p:cNvPr>
          <p:cNvSpPr txBox="1"/>
          <p:nvPr/>
        </p:nvSpPr>
        <p:spPr>
          <a:xfrm>
            <a:off x="142559" y="4018427"/>
            <a:ext cx="4886640"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10" name="TextBox 22">
            <a:extLst>
              <a:ext uri="{FF2B5EF4-FFF2-40B4-BE49-F238E27FC236}">
                <a16:creationId xmlns:a16="http://schemas.microsoft.com/office/drawing/2014/main" id="{4F78D38F-3E85-4CA3-8805-A3C1EC27A018}"/>
              </a:ext>
            </a:extLst>
          </p:cNvPr>
          <p:cNvSpPr txBox="1"/>
          <p:nvPr/>
        </p:nvSpPr>
        <p:spPr>
          <a:xfrm>
            <a:off x="142558" y="4782214"/>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sz="2000" b="1" dirty="0">
              <a:solidFill>
                <a:schemeClr val="bg1"/>
              </a:solidFill>
              <a:latin typeface="Arial" panose="020B0604020202020204"/>
            </a:endParaRPr>
          </a:p>
        </p:txBody>
      </p:sp>
    </p:spTree>
    <p:extLst>
      <p:ext uri="{BB962C8B-B14F-4D97-AF65-F5344CB8AC3E}">
        <p14:creationId xmlns:p14="http://schemas.microsoft.com/office/powerpoint/2010/main" val="106250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D17C1F-8520-0A48-81B0-1CE287791686}"/>
              </a:ext>
            </a:extLst>
          </p:cNvPr>
          <p:cNvSpPr>
            <a:spLocks noGrp="1"/>
          </p:cNvSpPr>
          <p:nvPr>
            <p:ph type="title"/>
          </p:nvPr>
        </p:nvSpPr>
        <p:spPr>
          <a:xfrm>
            <a:off x="1668895" y="179212"/>
            <a:ext cx="9376683" cy="1325563"/>
          </a:xfrm>
        </p:spPr>
        <p:txBody>
          <a:bodyPr>
            <a:normAutofit/>
          </a:bodyPr>
          <a:lstStyle/>
          <a:p>
            <a:r>
              <a:rPr lang="zh-TW" altLang="en-US" sz="4000" dirty="0"/>
              <a:t>強大的連結性可重複利用現成程式碼</a:t>
            </a:r>
            <a:endParaRPr lang="en-US" sz="4000" dirty="0"/>
          </a:p>
        </p:txBody>
      </p:sp>
      <p:pic>
        <p:nvPicPr>
          <p:cNvPr id="16" name="Picture 59">
            <a:extLst>
              <a:ext uri="{FF2B5EF4-FFF2-40B4-BE49-F238E27FC236}">
                <a16:creationId xmlns:a16="http://schemas.microsoft.com/office/drawing/2014/main" id="{8CD8EAF6-A799-4CC5-BB2E-04EA6FCBE2AB}"/>
              </a:ext>
            </a:extLst>
          </p:cNvPr>
          <p:cNvPicPr>
            <a:picLocks noChangeAspect="1"/>
          </p:cNvPicPr>
          <p:nvPr/>
        </p:nvPicPr>
        <p:blipFill>
          <a:blip r:embed="rId3"/>
          <a:stretch>
            <a:fillRect/>
          </a:stretch>
        </p:blipFill>
        <p:spPr>
          <a:xfrm>
            <a:off x="1403324" y="1551911"/>
            <a:ext cx="5181125" cy="4509933"/>
          </a:xfrm>
          <a:prstGeom prst="rect">
            <a:avLst/>
          </a:prstGeom>
        </p:spPr>
      </p:pic>
      <p:sp>
        <p:nvSpPr>
          <p:cNvPr id="17" name="文字方塊 16">
            <a:extLst>
              <a:ext uri="{FF2B5EF4-FFF2-40B4-BE49-F238E27FC236}">
                <a16:creationId xmlns:a16="http://schemas.microsoft.com/office/drawing/2014/main" id="{4F89AB75-A05F-477C-9FB1-7885A40634A9}"/>
              </a:ext>
            </a:extLst>
          </p:cNvPr>
          <p:cNvSpPr txBox="1"/>
          <p:nvPr/>
        </p:nvSpPr>
        <p:spPr>
          <a:xfrm>
            <a:off x="1668895" y="1182580"/>
            <a:ext cx="7011799" cy="369332"/>
          </a:xfrm>
          <a:prstGeom prst="rect">
            <a:avLst/>
          </a:prstGeom>
          <a:noFill/>
        </p:spPr>
        <p:txBody>
          <a:bodyPr wrap="square">
            <a:spAutoFit/>
          </a:bodyPr>
          <a:lstStyle/>
          <a:p>
            <a:pPr algn="ctr">
              <a:buNone/>
            </a:pPr>
            <a:r>
              <a:rPr lang="zh-TW" altLang="en-US" sz="1800" dirty="0">
                <a:ea typeface="+mn-ea"/>
                <a:cs typeface="+mn-cs"/>
              </a:rPr>
              <a:t>引入以不同程式語言編寫的</a:t>
            </a:r>
            <a:r>
              <a:rPr lang="en-US" altLang="zh-TW" sz="1800" dirty="0">
                <a:ea typeface="+mn-ea"/>
                <a:cs typeface="+mn-cs"/>
              </a:rPr>
              <a:t>IP</a:t>
            </a:r>
            <a:r>
              <a:rPr lang="zh-TW" altLang="en-US" sz="1800" dirty="0">
                <a:ea typeface="+mn-ea"/>
                <a:cs typeface="+mn-cs"/>
              </a:rPr>
              <a:t>或連接到軟體工程工具以改善工作流程</a:t>
            </a:r>
            <a:endParaRPr lang="en-US" altLang="zh-TW" sz="1800" dirty="0">
              <a:ea typeface="+mn-ea"/>
              <a:cs typeface="+mn-cs"/>
            </a:endParaRPr>
          </a:p>
        </p:txBody>
      </p:sp>
      <p:sp>
        <p:nvSpPr>
          <p:cNvPr id="18" name="五角星形 4">
            <a:extLst>
              <a:ext uri="{FF2B5EF4-FFF2-40B4-BE49-F238E27FC236}">
                <a16:creationId xmlns:a16="http://schemas.microsoft.com/office/drawing/2014/main" id="{9EF101BA-1EFE-4459-83A4-B9A9906665D7}"/>
              </a:ext>
            </a:extLst>
          </p:cNvPr>
          <p:cNvSpPr/>
          <p:nvPr/>
        </p:nvSpPr>
        <p:spPr>
          <a:xfrm>
            <a:off x="602095" y="268180"/>
            <a:ext cx="914400" cy="914400"/>
          </a:xfrm>
          <a:prstGeom prst="star5">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19" name="TextBox 9">
            <a:extLst>
              <a:ext uri="{FF2B5EF4-FFF2-40B4-BE49-F238E27FC236}">
                <a16:creationId xmlns:a16="http://schemas.microsoft.com/office/drawing/2014/main" id="{6BDE79DB-BEB4-4C0F-92F2-18E6F19557A6}"/>
              </a:ext>
            </a:extLst>
          </p:cNvPr>
          <p:cNvSpPr txBox="1"/>
          <p:nvPr/>
        </p:nvSpPr>
        <p:spPr>
          <a:xfrm rot="2714113">
            <a:off x="10501398" y="538734"/>
            <a:ext cx="2053960" cy="400110"/>
          </a:xfrm>
          <a:prstGeom prst="rect">
            <a:avLst/>
          </a:prstGeom>
          <a:noFill/>
        </p:spPr>
        <p:txBody>
          <a:bodyPr wrap="square" rtlCol="0">
            <a:spAutoFit/>
          </a:bodyPr>
          <a:lstStyle/>
          <a:p>
            <a:r>
              <a:rPr lang="en-US" altLang="zh-TW" sz="2000" b="1" dirty="0">
                <a:solidFill>
                  <a:schemeClr val="bg1"/>
                </a:solidFill>
                <a:latin typeface="微軟正黑體" pitchFamily="34" charset="-120"/>
                <a:ea typeface="微軟正黑體" pitchFamily="34" charset="-120"/>
              </a:rPr>
              <a:t>Block diagram</a:t>
            </a:r>
            <a:endParaRPr lang="en-US" b="1" dirty="0">
              <a:solidFill>
                <a:schemeClr val="bg1"/>
              </a:solidFill>
              <a:latin typeface="微軟正黑體" pitchFamily="34" charset="-120"/>
              <a:ea typeface="微軟正黑體" pitchFamily="34" charset="-120"/>
            </a:endParaRPr>
          </a:p>
        </p:txBody>
      </p:sp>
      <p:sp>
        <p:nvSpPr>
          <p:cNvPr id="21" name="Right Triangle 21">
            <a:extLst>
              <a:ext uri="{FF2B5EF4-FFF2-40B4-BE49-F238E27FC236}">
                <a16:creationId xmlns:a16="http://schemas.microsoft.com/office/drawing/2014/main" id="{C001EC0C-0640-4A0E-8A8E-94815B2E5D97}"/>
              </a:ext>
            </a:extLst>
          </p:cNvPr>
          <p:cNvSpPr/>
          <p:nvPr/>
        </p:nvSpPr>
        <p:spPr bwMode="auto">
          <a:xfrm rot="10800000">
            <a:off x="10591800" y="0"/>
            <a:ext cx="1600200" cy="1600200"/>
          </a:xfrm>
          <a:prstGeom prst="rtTriangl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微軟正黑體" pitchFamily="34" charset="-120"/>
              <a:ea typeface="微軟正黑體" pitchFamily="34" charset="-120"/>
            </a:endParaRPr>
          </a:p>
        </p:txBody>
      </p:sp>
      <p:sp>
        <p:nvSpPr>
          <p:cNvPr id="22" name="TextBox 26">
            <a:extLst>
              <a:ext uri="{FF2B5EF4-FFF2-40B4-BE49-F238E27FC236}">
                <a16:creationId xmlns:a16="http://schemas.microsoft.com/office/drawing/2014/main" id="{EA410DF3-CC16-4B8F-B18D-9C8A2D707901}"/>
              </a:ext>
            </a:extLst>
          </p:cNvPr>
          <p:cNvSpPr txBox="1"/>
          <p:nvPr/>
        </p:nvSpPr>
        <p:spPr>
          <a:xfrm rot="2714113">
            <a:off x="10715368" y="529213"/>
            <a:ext cx="1670533" cy="369332"/>
          </a:xfrm>
          <a:prstGeom prst="rect">
            <a:avLst/>
          </a:prstGeom>
          <a:noFill/>
        </p:spPr>
        <p:txBody>
          <a:bodyPr wrap="square" rtlCol="0">
            <a:spAutoFit/>
          </a:bodyPr>
          <a:lstStyle/>
          <a:p>
            <a:pPr algn="ctr" defTabSz="457174"/>
            <a:r>
              <a:rPr lang="zh-TW" altLang="en-US" b="1" dirty="0">
                <a:solidFill>
                  <a:prstClr val="white"/>
                </a:solidFill>
                <a:latin typeface="微軟正黑體" pitchFamily="34" charset="-120"/>
                <a:ea typeface="微軟正黑體" pitchFamily="34" charset="-120"/>
              </a:rPr>
              <a:t>第三方程式</a:t>
            </a:r>
            <a:endParaRPr lang="en-US" b="1" dirty="0">
              <a:solidFill>
                <a:prstClr val="white"/>
              </a:solidFill>
              <a:latin typeface="微軟正黑體" pitchFamily="34" charset="-120"/>
              <a:ea typeface="微軟正黑體" pitchFamily="34" charset="-120"/>
            </a:endParaRPr>
          </a:p>
        </p:txBody>
      </p:sp>
      <p:pic>
        <p:nvPicPr>
          <p:cNvPr id="4098" name="Picture 2">
            <a:extLst>
              <a:ext uri="{FF2B5EF4-FFF2-40B4-BE49-F238E27FC236}">
                <a16:creationId xmlns:a16="http://schemas.microsoft.com/office/drawing/2014/main" id="{3D2CCC3F-236A-4FBA-A122-A05321196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350" y="1870023"/>
            <a:ext cx="34671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3FEDAF2-F8FC-4B53-943E-918B117010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1350" y="3806877"/>
            <a:ext cx="3524250" cy="10763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42DB72E-04A2-4406-8243-B9D0CB5ADE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1350" y="5153025"/>
            <a:ext cx="46863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24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24A5708E-F94D-7242-88B9-B0F3A3018E90}"/>
              </a:ext>
            </a:extLst>
          </p:cNvPr>
          <p:cNvPicPr>
            <a:picLocks noChangeAspect="1"/>
          </p:cNvPicPr>
          <p:nvPr/>
        </p:nvPicPr>
        <p:blipFill rotWithShape="1">
          <a:blip r:embed="rId3"/>
          <a:srcRect l="4236" t="2869" r="38880" b="2869"/>
          <a:stretch/>
        </p:blipFill>
        <p:spPr>
          <a:xfrm>
            <a:off x="5029200" y="0"/>
            <a:ext cx="7162800" cy="6858000"/>
          </a:xfrm>
          <a:prstGeom prst="rect">
            <a:avLst/>
          </a:prstGeom>
          <a:solidFill>
            <a:srgbClr val="00B0F0"/>
          </a:solidFill>
        </p:spPr>
      </p:pic>
      <p:sp>
        <p:nvSpPr>
          <p:cNvPr id="3" name="Title 2">
            <a:extLst>
              <a:ext uri="{FF2B5EF4-FFF2-40B4-BE49-F238E27FC236}">
                <a16:creationId xmlns:a16="http://schemas.microsoft.com/office/drawing/2014/main" id="{D7BD5D93-1F9A-0341-93E7-2B44D4CEB1F6}"/>
              </a:ext>
            </a:extLst>
          </p:cNvPr>
          <p:cNvSpPr>
            <a:spLocks noGrp="1"/>
          </p:cNvSpPr>
          <p:nvPr>
            <p:ph type="ctrTitle"/>
          </p:nvPr>
        </p:nvSpPr>
        <p:spPr>
          <a:xfrm>
            <a:off x="5334000" y="0"/>
            <a:ext cx="5505450" cy="1133757"/>
          </a:xfrm>
        </p:spPr>
        <p:txBody>
          <a:bodyPr>
            <a:normAutofit/>
          </a:bodyPr>
          <a:lstStyle/>
          <a:p>
            <a:pPr defTabSz="1219140"/>
            <a:r>
              <a:rPr lang="en-US" altLang="zh-TW" sz="1400" dirty="0">
                <a:solidFill>
                  <a:srgbClr val="F5F5F5">
                    <a:lumMod val="50000"/>
                  </a:srgbClr>
                </a:solidFill>
                <a:latin typeface="Arial" panose="020B0604020202020204"/>
              </a:rPr>
              <a:t>Integrate Hardware. Visualize Data. Accelerate Engineering.</a:t>
            </a:r>
          </a:p>
        </p:txBody>
      </p:sp>
      <p:pic>
        <p:nvPicPr>
          <p:cNvPr id="14" name="Picture 2">
            <a:extLst>
              <a:ext uri="{FF2B5EF4-FFF2-40B4-BE49-F238E27FC236}">
                <a16:creationId xmlns:a16="http://schemas.microsoft.com/office/drawing/2014/main" id="{EF11367C-8D24-0C46-B4CF-677380EC2A94}"/>
              </a:ext>
            </a:extLst>
          </p:cNvPr>
          <p:cNvPicPr>
            <a:picLocks noChangeAspect="1" noChangeArrowheads="1"/>
          </p:cNvPicPr>
          <p:nvPr/>
        </p:nvPicPr>
        <p:blipFill>
          <a:blip r:embed="rId4"/>
          <a:srcRect/>
          <a:stretch/>
        </p:blipFill>
        <p:spPr bwMode="auto">
          <a:xfrm>
            <a:off x="5334000" y="212725"/>
            <a:ext cx="2673427" cy="6788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a:extLst>
              <a:ext uri="{FF2B5EF4-FFF2-40B4-BE49-F238E27FC236}">
                <a16:creationId xmlns:a16="http://schemas.microsoft.com/office/drawing/2014/main" id="{AD5E3354-9E40-4CFB-B62D-0746F1FF1A81}"/>
              </a:ext>
            </a:extLst>
          </p:cNvPr>
          <p:cNvSpPr txBox="1"/>
          <p:nvPr/>
        </p:nvSpPr>
        <p:spPr>
          <a:xfrm>
            <a:off x="171506" y="783182"/>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輕鬆建立客製化使用者介面</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快速建圖形化介面立測試量測程式</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無與倫比的硬體整合能力</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lumMod val="75000"/>
                  </a:schemeClr>
                </a:solidFill>
                <a:latin typeface="Arial" panose="020B0604020202020204"/>
              </a:rPr>
              <a:t>重複利用現有程式碼與函式庫</a:t>
            </a:r>
            <a:endParaRPr lang="en-US" altLang="zh-TW" sz="2400" b="1" dirty="0">
              <a:solidFill>
                <a:schemeClr val="bg1">
                  <a:lumMod val="75000"/>
                </a:schemeClr>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資料可視化與完整分析函數功能</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p:txBody>
      </p:sp>
      <p:sp>
        <p:nvSpPr>
          <p:cNvPr id="7" name="TextBox 17">
            <a:extLst>
              <a:ext uri="{FF2B5EF4-FFF2-40B4-BE49-F238E27FC236}">
                <a16:creationId xmlns:a16="http://schemas.microsoft.com/office/drawing/2014/main" id="{86BA41C7-AD35-4969-B6E4-477CE4E0055A}"/>
              </a:ext>
            </a:extLst>
          </p:cNvPr>
          <p:cNvSpPr txBox="1"/>
          <p:nvPr/>
        </p:nvSpPr>
        <p:spPr>
          <a:xfrm>
            <a:off x="182654" y="2429204"/>
            <a:ext cx="4886641"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8" name="TextBox 20">
            <a:extLst>
              <a:ext uri="{FF2B5EF4-FFF2-40B4-BE49-F238E27FC236}">
                <a16:creationId xmlns:a16="http://schemas.microsoft.com/office/drawing/2014/main" id="{AC42841A-C64F-435F-8752-05471A298055}"/>
              </a:ext>
            </a:extLst>
          </p:cNvPr>
          <p:cNvSpPr txBox="1"/>
          <p:nvPr/>
        </p:nvSpPr>
        <p:spPr>
          <a:xfrm>
            <a:off x="142559" y="3210662"/>
            <a:ext cx="4886638" cy="454347"/>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9" name="TextBox 21">
            <a:extLst>
              <a:ext uri="{FF2B5EF4-FFF2-40B4-BE49-F238E27FC236}">
                <a16:creationId xmlns:a16="http://schemas.microsoft.com/office/drawing/2014/main" id="{BCF1D06D-5DE7-4038-ADB2-F94CB0A9809C}"/>
              </a:ext>
            </a:extLst>
          </p:cNvPr>
          <p:cNvSpPr txBox="1"/>
          <p:nvPr/>
        </p:nvSpPr>
        <p:spPr>
          <a:xfrm>
            <a:off x="142559" y="4018427"/>
            <a:ext cx="4886640"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10" name="TextBox 22">
            <a:extLst>
              <a:ext uri="{FF2B5EF4-FFF2-40B4-BE49-F238E27FC236}">
                <a16:creationId xmlns:a16="http://schemas.microsoft.com/office/drawing/2014/main" id="{4F78D38F-3E85-4CA3-8805-A3C1EC27A018}"/>
              </a:ext>
            </a:extLst>
          </p:cNvPr>
          <p:cNvSpPr txBox="1"/>
          <p:nvPr/>
        </p:nvSpPr>
        <p:spPr>
          <a:xfrm>
            <a:off x="142558" y="4782214"/>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sz="2000" b="1" dirty="0">
              <a:solidFill>
                <a:schemeClr val="bg1"/>
              </a:solidFill>
              <a:latin typeface="Arial" panose="020B0604020202020204"/>
            </a:endParaRPr>
          </a:p>
        </p:txBody>
      </p:sp>
    </p:spTree>
    <p:extLst>
      <p:ext uri="{BB962C8B-B14F-4D97-AF65-F5344CB8AC3E}">
        <p14:creationId xmlns:p14="http://schemas.microsoft.com/office/powerpoint/2010/main" val="399044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43B0FA-78DD-4993-9E20-243BB89E8B03}"/>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0124D6DF-7AED-47CF-833C-258FEACD8EAA}"/>
              </a:ext>
            </a:extLst>
          </p:cNvPr>
          <p:cNvSpPr>
            <a:spLocks noGrp="1"/>
          </p:cNvSpPr>
          <p:nvPr>
            <p:ph idx="1"/>
          </p:nvPr>
        </p:nvSpPr>
        <p:spPr/>
        <p:txBody>
          <a:bodyPr/>
          <a:lstStyle/>
          <a:p>
            <a:r>
              <a:rPr lang="en-US" altLang="zh-TW" dirty="0"/>
              <a:t>DAQ Introduction</a:t>
            </a:r>
          </a:p>
          <a:p>
            <a:r>
              <a:rPr lang="en-US" altLang="zh-TW" dirty="0"/>
              <a:t>LabVIEW</a:t>
            </a:r>
            <a:r>
              <a:rPr lang="zh-TW" altLang="en-US" dirty="0"/>
              <a:t> </a:t>
            </a:r>
            <a:r>
              <a:rPr lang="en-US" altLang="zh-TW" dirty="0"/>
              <a:t>introduction</a:t>
            </a:r>
          </a:p>
          <a:p>
            <a:r>
              <a:rPr lang="en-US" altLang="zh-TW" dirty="0"/>
              <a:t>Program Introduction</a:t>
            </a:r>
            <a:endParaRPr lang="zh-TW" altLang="en-US" dirty="0"/>
          </a:p>
        </p:txBody>
      </p:sp>
    </p:spTree>
    <p:extLst>
      <p:ext uri="{BB962C8B-B14F-4D97-AF65-F5344CB8AC3E}">
        <p14:creationId xmlns:p14="http://schemas.microsoft.com/office/powerpoint/2010/main" val="1432041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FC98D80-47E5-4C5A-81E7-527D38594F18}"/>
              </a:ext>
            </a:extLst>
          </p:cNvPr>
          <p:cNvSpPr/>
          <p:nvPr/>
        </p:nvSpPr>
        <p:spPr>
          <a:xfrm>
            <a:off x="5602441" y="-29153"/>
            <a:ext cx="66675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 name="Picture 6">
            <a:extLst>
              <a:ext uri="{FF2B5EF4-FFF2-40B4-BE49-F238E27FC236}">
                <a16:creationId xmlns:a16="http://schemas.microsoft.com/office/drawing/2014/main" id="{4505E1EE-E0AD-EF45-BADB-25307BCAB6B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18837" y="255319"/>
            <a:ext cx="3897247" cy="308384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A63135F0-8832-9246-9C25-4F476D55AC7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683141" y="3744510"/>
            <a:ext cx="6368638" cy="2875067"/>
          </a:xfrm>
          <a:prstGeom prst="rect">
            <a:avLst/>
          </a:prstGeom>
          <a:effectLst>
            <a:outerShdw blurRad="63500" sx="102000" sy="102000" algn="ctr" rotWithShape="0">
              <a:prstClr val="black">
                <a:alpha val="40000"/>
              </a:prstClr>
            </a:outerShdw>
          </a:effectLst>
        </p:spPr>
      </p:pic>
      <p:sp>
        <p:nvSpPr>
          <p:cNvPr id="13" name="文字方塊 12">
            <a:extLst>
              <a:ext uri="{FF2B5EF4-FFF2-40B4-BE49-F238E27FC236}">
                <a16:creationId xmlns:a16="http://schemas.microsoft.com/office/drawing/2014/main" id="{F057BBDF-0869-41C6-BAF7-DEEB78D9FC5B}"/>
              </a:ext>
            </a:extLst>
          </p:cNvPr>
          <p:cNvSpPr txBox="1"/>
          <p:nvPr/>
        </p:nvSpPr>
        <p:spPr>
          <a:xfrm>
            <a:off x="544633" y="1481610"/>
            <a:ext cx="4839645" cy="4524315"/>
          </a:xfrm>
          <a:prstGeom prst="rect">
            <a:avLst/>
          </a:prstGeom>
          <a:noFill/>
        </p:spPr>
        <p:txBody>
          <a:bodyPr wrap="square">
            <a:spAutoFit/>
          </a:bodyPr>
          <a:lstStyle/>
          <a:p>
            <a:pPr marL="285750" indent="-285750">
              <a:buFont typeface="Arial" panose="020B0604020202020204" pitchFamily="34" charset="0"/>
              <a:buChar char="•"/>
            </a:pPr>
            <a:r>
              <a:rPr lang="zh-TW" altLang="en-US" sz="3200" b="1" dirty="0">
                <a:solidFill>
                  <a:schemeClr val="bg1"/>
                </a:solidFill>
                <a:latin typeface="+mn-ea"/>
                <a:ea typeface="+mn-ea"/>
              </a:rPr>
              <a:t>迅速讓資料可視化</a:t>
            </a:r>
            <a:endParaRPr lang="en-US" altLang="zh-TW" sz="3200" b="1" dirty="0">
              <a:solidFill>
                <a:schemeClr val="bg1"/>
              </a:solidFill>
              <a:latin typeface="+mn-ea"/>
              <a:ea typeface="+mn-ea"/>
            </a:endParaRPr>
          </a:p>
          <a:p>
            <a:pPr marL="285750" indent="-285750">
              <a:buFont typeface="Arial" panose="020B0604020202020204" pitchFamily="34" charset="0"/>
              <a:buChar char="•"/>
            </a:pPr>
            <a:endParaRPr lang="en-US" altLang="zh-TW" sz="3200" b="1" dirty="0">
              <a:solidFill>
                <a:schemeClr val="bg1"/>
              </a:solidFill>
              <a:latin typeface="+mn-ea"/>
              <a:ea typeface="+mn-ea"/>
            </a:endParaRPr>
          </a:p>
          <a:p>
            <a:pPr marL="285750" indent="-285750">
              <a:buFont typeface="Arial" panose="020B0604020202020204" pitchFamily="34" charset="0"/>
              <a:buChar char="•"/>
            </a:pPr>
            <a:r>
              <a:rPr lang="zh-TW" altLang="en-US" sz="3200" b="1" dirty="0">
                <a:solidFill>
                  <a:schemeClr val="bg1"/>
                </a:solidFill>
                <a:latin typeface="+mn-ea"/>
                <a:ea typeface="+mn-ea"/>
              </a:rPr>
              <a:t>利用內建完整分析功能剖析量測資料</a:t>
            </a:r>
            <a:endParaRPr lang="en-US" altLang="zh-TW" sz="3200" b="1" dirty="0">
              <a:solidFill>
                <a:schemeClr val="bg1"/>
              </a:solidFill>
              <a:latin typeface="+mn-ea"/>
            </a:endParaRPr>
          </a:p>
          <a:p>
            <a:pPr marL="285750" indent="-285750">
              <a:buFont typeface="Arial" panose="020B0604020202020204" pitchFamily="34" charset="0"/>
              <a:buChar char="•"/>
            </a:pPr>
            <a:endParaRPr lang="en-US" altLang="zh-TW" sz="3200" b="1" dirty="0">
              <a:solidFill>
                <a:schemeClr val="bg1"/>
              </a:solidFill>
              <a:latin typeface="+mn-ea"/>
              <a:ea typeface="+mn-ea"/>
            </a:endParaRPr>
          </a:p>
          <a:p>
            <a:pPr marL="285750" indent="-285750">
              <a:buFont typeface="Arial" panose="020B0604020202020204" pitchFamily="34" charset="0"/>
              <a:buChar char="•"/>
            </a:pPr>
            <a:r>
              <a:rPr lang="zh-TW" altLang="en-US" sz="3200" b="1" dirty="0">
                <a:solidFill>
                  <a:schemeClr val="bg1"/>
                </a:solidFill>
                <a:latin typeface="+mn-ea"/>
                <a:ea typeface="+mn-ea"/>
              </a:rPr>
              <a:t>超過</a:t>
            </a:r>
            <a:r>
              <a:rPr lang="en-US" altLang="zh-TW" sz="3200" b="1" dirty="0">
                <a:solidFill>
                  <a:schemeClr val="bg1"/>
                </a:solidFill>
                <a:latin typeface="+mn-ea"/>
                <a:ea typeface="+mn-ea"/>
              </a:rPr>
              <a:t>850</a:t>
            </a:r>
            <a:r>
              <a:rPr lang="zh-TW" altLang="en-US" sz="3200" b="1" dirty="0">
                <a:solidFill>
                  <a:schemeClr val="bg1"/>
                </a:solidFill>
                <a:latin typeface="+mn-ea"/>
                <a:ea typeface="+mn-ea"/>
              </a:rPr>
              <a:t>種資料分析、訊號處理和數學運算</a:t>
            </a:r>
            <a:endParaRPr lang="en-US" altLang="zh-TW" sz="3200" b="1" dirty="0">
              <a:solidFill>
                <a:schemeClr val="bg1"/>
              </a:solidFill>
              <a:latin typeface="+mn-ea"/>
              <a:ea typeface="+mn-ea"/>
            </a:endParaRPr>
          </a:p>
          <a:p>
            <a:pPr marL="457200" indent="-457200">
              <a:buFont typeface="Arial" panose="020B0604020202020204" pitchFamily="34" charset="0"/>
              <a:buChar char="•"/>
            </a:pPr>
            <a:endParaRPr lang="en-US" altLang="zh-TW" sz="3200" b="1" dirty="0">
              <a:solidFill>
                <a:schemeClr val="bg1"/>
              </a:solidFill>
              <a:latin typeface="+mn-ea"/>
            </a:endParaRPr>
          </a:p>
          <a:p>
            <a:pPr marL="457200" indent="-457200">
              <a:buFont typeface="Arial" panose="020B0604020202020204" pitchFamily="34" charset="0"/>
              <a:buChar char="•"/>
            </a:pPr>
            <a:endParaRPr lang="zh-TW" altLang="en-US" sz="3200" dirty="0">
              <a:solidFill>
                <a:schemeClr val="bg1"/>
              </a:solidFill>
            </a:endParaRPr>
          </a:p>
        </p:txBody>
      </p:sp>
      <p:sp>
        <p:nvSpPr>
          <p:cNvPr id="16" name="五角星形 42">
            <a:extLst>
              <a:ext uri="{FF2B5EF4-FFF2-40B4-BE49-F238E27FC236}">
                <a16:creationId xmlns:a16="http://schemas.microsoft.com/office/drawing/2014/main" id="{AFA7BF84-D139-41FE-BF08-370B2A38B8DC}"/>
              </a:ext>
            </a:extLst>
          </p:cNvPr>
          <p:cNvSpPr/>
          <p:nvPr/>
        </p:nvSpPr>
        <p:spPr>
          <a:xfrm>
            <a:off x="87434" y="142874"/>
            <a:ext cx="914400" cy="914400"/>
          </a:xfrm>
          <a:prstGeom prst="star5">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4"/>
            <a:endParaRPr lang="zh-TW" altLang="en-US" dirty="0">
              <a:solidFill>
                <a:prstClr val="white"/>
              </a:solidFill>
              <a:latin typeface="Univers Com 45 Light"/>
            </a:endParaRPr>
          </a:p>
        </p:txBody>
      </p:sp>
      <p:sp>
        <p:nvSpPr>
          <p:cNvPr id="18" name="TextBox 9">
            <a:extLst>
              <a:ext uri="{FF2B5EF4-FFF2-40B4-BE49-F238E27FC236}">
                <a16:creationId xmlns:a16="http://schemas.microsoft.com/office/drawing/2014/main" id="{EF15173A-D955-4190-AEA5-C2C614800394}"/>
              </a:ext>
            </a:extLst>
          </p:cNvPr>
          <p:cNvSpPr txBox="1"/>
          <p:nvPr/>
        </p:nvSpPr>
        <p:spPr>
          <a:xfrm rot="2714113">
            <a:off x="10598541" y="509581"/>
            <a:ext cx="2053960" cy="400110"/>
          </a:xfrm>
          <a:prstGeom prst="rect">
            <a:avLst/>
          </a:prstGeom>
          <a:noFill/>
        </p:spPr>
        <p:txBody>
          <a:bodyPr wrap="square" rtlCol="0">
            <a:spAutoFit/>
          </a:bodyPr>
          <a:lstStyle/>
          <a:p>
            <a:r>
              <a:rPr lang="en-US" altLang="zh-TW" sz="2000" b="1" dirty="0">
                <a:solidFill>
                  <a:schemeClr val="bg1"/>
                </a:solidFill>
                <a:latin typeface="微軟正黑體" pitchFamily="34" charset="-120"/>
                <a:ea typeface="微軟正黑體" pitchFamily="34" charset="-120"/>
              </a:rPr>
              <a:t>Block diagram</a:t>
            </a:r>
            <a:endParaRPr lang="en-US" b="1" dirty="0">
              <a:solidFill>
                <a:schemeClr val="bg1"/>
              </a:solidFill>
              <a:latin typeface="微軟正黑體" pitchFamily="34" charset="-120"/>
              <a:ea typeface="微軟正黑體" pitchFamily="34" charset="-120"/>
            </a:endParaRPr>
          </a:p>
        </p:txBody>
      </p:sp>
      <p:sp>
        <p:nvSpPr>
          <p:cNvPr id="19" name="Right Triangle 21">
            <a:extLst>
              <a:ext uri="{FF2B5EF4-FFF2-40B4-BE49-F238E27FC236}">
                <a16:creationId xmlns:a16="http://schemas.microsoft.com/office/drawing/2014/main" id="{35D78E18-F103-4EA0-9D3A-6CBCF2F010F0}"/>
              </a:ext>
            </a:extLst>
          </p:cNvPr>
          <p:cNvSpPr/>
          <p:nvPr/>
        </p:nvSpPr>
        <p:spPr bwMode="auto">
          <a:xfrm rot="10800000">
            <a:off x="10688943" y="-29153"/>
            <a:ext cx="1600200" cy="1600200"/>
          </a:xfrm>
          <a:prstGeom prst="rtTriangl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微軟正黑體" pitchFamily="34" charset="-120"/>
              <a:ea typeface="微軟正黑體" pitchFamily="34" charset="-120"/>
            </a:endParaRPr>
          </a:p>
        </p:txBody>
      </p:sp>
      <p:sp>
        <p:nvSpPr>
          <p:cNvPr id="20" name="TextBox 26">
            <a:extLst>
              <a:ext uri="{FF2B5EF4-FFF2-40B4-BE49-F238E27FC236}">
                <a16:creationId xmlns:a16="http://schemas.microsoft.com/office/drawing/2014/main" id="{EC2A352E-0080-4B38-91DD-A61480DBA4D9}"/>
              </a:ext>
            </a:extLst>
          </p:cNvPr>
          <p:cNvSpPr txBox="1"/>
          <p:nvPr/>
        </p:nvSpPr>
        <p:spPr>
          <a:xfrm rot="2714113">
            <a:off x="10812511" y="500060"/>
            <a:ext cx="1670533" cy="369332"/>
          </a:xfrm>
          <a:prstGeom prst="rect">
            <a:avLst/>
          </a:prstGeom>
          <a:noFill/>
        </p:spPr>
        <p:txBody>
          <a:bodyPr wrap="square" rtlCol="0">
            <a:spAutoFit/>
          </a:bodyPr>
          <a:lstStyle/>
          <a:p>
            <a:pPr algn="ctr" defTabSz="457174"/>
            <a:r>
              <a:rPr lang="zh-TW" altLang="en-US" b="1" dirty="0">
                <a:solidFill>
                  <a:prstClr val="white"/>
                </a:solidFill>
                <a:latin typeface="微軟正黑體" pitchFamily="34" charset="-120"/>
                <a:ea typeface="微軟正黑體" pitchFamily="34" charset="-120"/>
              </a:rPr>
              <a:t>分析函式</a:t>
            </a:r>
            <a:endParaRPr lang="en-US" b="1" dirty="0">
              <a:solidFill>
                <a:prstClr val="white"/>
              </a:solidFill>
              <a:latin typeface="微軟正黑體" pitchFamily="34" charset="-120"/>
              <a:ea typeface="微軟正黑體" pitchFamily="34" charset="-120"/>
            </a:endParaRPr>
          </a:p>
        </p:txBody>
      </p:sp>
    </p:spTree>
    <p:extLst>
      <p:ext uri="{BB962C8B-B14F-4D97-AF65-F5344CB8AC3E}">
        <p14:creationId xmlns:p14="http://schemas.microsoft.com/office/powerpoint/2010/main" val="289918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Autofit/>
          </a:bodyPr>
          <a:lstStyle/>
          <a:p>
            <a:r>
              <a:rPr lang="en-US" sz="4000" dirty="0"/>
              <a:t>LabVIEW Math, Analysis, and Signal Processing Libraries</a:t>
            </a:r>
          </a:p>
        </p:txBody>
      </p:sp>
      <p:graphicFrame>
        <p:nvGraphicFramePr>
          <p:cNvPr id="18" name="Diagram 17"/>
          <p:cNvGraphicFramePr/>
          <p:nvPr/>
        </p:nvGraphicFramePr>
        <p:xfrm>
          <a:off x="2076897" y="3496785"/>
          <a:ext cx="9212450" cy="2161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Diagram 18"/>
          <p:cNvGraphicFramePr/>
          <p:nvPr/>
        </p:nvGraphicFramePr>
        <p:xfrm>
          <a:off x="2098162" y="2064046"/>
          <a:ext cx="6517758" cy="13715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TextBox 19"/>
          <p:cNvSpPr txBox="1"/>
          <p:nvPr/>
        </p:nvSpPr>
        <p:spPr>
          <a:xfrm rot="16200000">
            <a:off x="1120316" y="2565593"/>
            <a:ext cx="1325564" cy="400110"/>
          </a:xfrm>
          <a:prstGeom prst="rect">
            <a:avLst/>
          </a:prstGeom>
          <a:solidFill>
            <a:srgbClr val="00B050"/>
          </a:solidFill>
          <a:ln>
            <a:noFill/>
          </a:ln>
        </p:spPr>
        <p:txBody>
          <a:bodyPr wrap="square" rtlCol="0">
            <a:spAutoFit/>
          </a:bodyPr>
          <a:lstStyle/>
          <a:p>
            <a:pPr algn="ctr" defTabSz="457174"/>
            <a:r>
              <a:rPr lang="en-US" sz="2000" dirty="0">
                <a:solidFill>
                  <a:prstClr val="black"/>
                </a:solidFill>
                <a:latin typeface="Univers Com 45 Light"/>
              </a:rPr>
              <a:t>Built-in</a:t>
            </a:r>
          </a:p>
        </p:txBody>
      </p:sp>
      <p:sp>
        <p:nvSpPr>
          <p:cNvPr id="21" name="TextBox 20"/>
          <p:cNvSpPr txBox="1"/>
          <p:nvPr/>
        </p:nvSpPr>
        <p:spPr>
          <a:xfrm rot="16200000">
            <a:off x="776107" y="4374603"/>
            <a:ext cx="2013984" cy="400110"/>
          </a:xfrm>
          <a:prstGeom prst="rect">
            <a:avLst/>
          </a:prstGeom>
          <a:solidFill>
            <a:srgbClr val="00B050"/>
          </a:solidFill>
          <a:ln>
            <a:noFill/>
          </a:ln>
        </p:spPr>
        <p:txBody>
          <a:bodyPr wrap="square" rtlCol="0">
            <a:spAutoFit/>
          </a:bodyPr>
          <a:lstStyle/>
          <a:p>
            <a:pPr algn="ctr" defTabSz="457174"/>
            <a:r>
              <a:rPr lang="en-US" sz="2000" dirty="0">
                <a:solidFill>
                  <a:prstClr val="black"/>
                </a:solidFill>
                <a:latin typeface="Univers Com 45 Light"/>
              </a:rPr>
              <a:t>Toolkits</a:t>
            </a:r>
          </a:p>
        </p:txBody>
      </p:sp>
      <p:sp>
        <p:nvSpPr>
          <p:cNvPr id="10" name="Oval 9"/>
          <p:cNvSpPr/>
          <p:nvPr/>
        </p:nvSpPr>
        <p:spPr>
          <a:xfrm>
            <a:off x="2542289" y="4998435"/>
            <a:ext cx="648586" cy="486440"/>
          </a:xfrm>
          <a:prstGeom prst="ellipse">
            <a:avLst/>
          </a:prstGeom>
          <a:blipFill rotWithShape="0">
            <a:blip r:embed="rId13" cstate="print"/>
            <a:stretch>
              <a:fillRect/>
            </a:stretch>
          </a:blipFill>
          <a:ln w="34925">
            <a:solidFill>
              <a:schemeClr val="accent1"/>
            </a:solidFill>
          </a:ln>
          <a:effectLst/>
        </p:spPr>
        <p:style>
          <a:lnRef idx="1">
            <a:scrgbClr r="0" g="0" b="0"/>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9" name="TextBox 9">
            <a:extLst>
              <a:ext uri="{FF2B5EF4-FFF2-40B4-BE49-F238E27FC236}">
                <a16:creationId xmlns:a16="http://schemas.microsoft.com/office/drawing/2014/main" id="{125D74AB-8747-49C2-97DF-C07B21552AAE}"/>
              </a:ext>
            </a:extLst>
          </p:cNvPr>
          <p:cNvSpPr txBox="1"/>
          <p:nvPr/>
        </p:nvSpPr>
        <p:spPr>
          <a:xfrm rot="2714113">
            <a:off x="10501398" y="538734"/>
            <a:ext cx="2053960" cy="400110"/>
          </a:xfrm>
          <a:prstGeom prst="rect">
            <a:avLst/>
          </a:prstGeom>
          <a:noFill/>
        </p:spPr>
        <p:txBody>
          <a:bodyPr wrap="square" rtlCol="0">
            <a:spAutoFit/>
          </a:bodyPr>
          <a:lstStyle/>
          <a:p>
            <a:r>
              <a:rPr lang="en-US" altLang="zh-TW" sz="2000" b="1" dirty="0">
                <a:solidFill>
                  <a:schemeClr val="bg1"/>
                </a:solidFill>
                <a:latin typeface="微軟正黑體" pitchFamily="34" charset="-120"/>
                <a:ea typeface="微軟正黑體" pitchFamily="34" charset="-120"/>
              </a:rPr>
              <a:t>Block diagram</a:t>
            </a:r>
            <a:endParaRPr lang="en-US" b="1" dirty="0">
              <a:solidFill>
                <a:schemeClr val="bg1"/>
              </a:solidFill>
              <a:latin typeface="微軟正黑體" pitchFamily="34" charset="-120"/>
              <a:ea typeface="微軟正黑體" pitchFamily="34" charset="-120"/>
            </a:endParaRPr>
          </a:p>
        </p:txBody>
      </p:sp>
      <p:sp>
        <p:nvSpPr>
          <p:cNvPr id="11" name="Right Triangle 21">
            <a:extLst>
              <a:ext uri="{FF2B5EF4-FFF2-40B4-BE49-F238E27FC236}">
                <a16:creationId xmlns:a16="http://schemas.microsoft.com/office/drawing/2014/main" id="{882F5749-3729-453F-B6F6-7A778518C1E9}"/>
              </a:ext>
            </a:extLst>
          </p:cNvPr>
          <p:cNvSpPr/>
          <p:nvPr/>
        </p:nvSpPr>
        <p:spPr bwMode="auto">
          <a:xfrm rot="10800000">
            <a:off x="10591800" y="0"/>
            <a:ext cx="1600200" cy="1600200"/>
          </a:xfrm>
          <a:prstGeom prst="rtTriangl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微軟正黑體" pitchFamily="34" charset="-120"/>
              <a:ea typeface="微軟正黑體" pitchFamily="34" charset="-120"/>
            </a:endParaRPr>
          </a:p>
        </p:txBody>
      </p:sp>
      <p:sp>
        <p:nvSpPr>
          <p:cNvPr id="12" name="TextBox 26">
            <a:extLst>
              <a:ext uri="{FF2B5EF4-FFF2-40B4-BE49-F238E27FC236}">
                <a16:creationId xmlns:a16="http://schemas.microsoft.com/office/drawing/2014/main" id="{B9E7B790-3386-4C8C-8242-041871F6BE60}"/>
              </a:ext>
            </a:extLst>
          </p:cNvPr>
          <p:cNvSpPr txBox="1"/>
          <p:nvPr/>
        </p:nvSpPr>
        <p:spPr>
          <a:xfrm rot="2714113">
            <a:off x="10715368" y="529213"/>
            <a:ext cx="1670533" cy="369332"/>
          </a:xfrm>
          <a:prstGeom prst="rect">
            <a:avLst/>
          </a:prstGeom>
          <a:noFill/>
        </p:spPr>
        <p:txBody>
          <a:bodyPr wrap="square" rtlCol="0">
            <a:spAutoFit/>
          </a:bodyPr>
          <a:lstStyle/>
          <a:p>
            <a:pPr algn="ctr" defTabSz="457174"/>
            <a:r>
              <a:rPr lang="zh-TW" altLang="en-US" b="1" dirty="0">
                <a:solidFill>
                  <a:prstClr val="white"/>
                </a:solidFill>
                <a:latin typeface="微軟正黑體" pitchFamily="34" charset="-120"/>
                <a:ea typeface="微軟正黑體" pitchFamily="34" charset="-120"/>
              </a:rPr>
              <a:t>分析函式</a:t>
            </a:r>
            <a:endParaRPr lang="en-US" b="1" dirty="0">
              <a:solidFill>
                <a:prstClr val="white"/>
              </a:solidFill>
              <a:latin typeface="微軟正黑體" pitchFamily="34" charset="-120"/>
              <a:ea typeface="微軟正黑體" pitchFamily="34" charset="-120"/>
            </a:endParaRPr>
          </a:p>
        </p:txBody>
      </p:sp>
      <p:pic>
        <p:nvPicPr>
          <p:cNvPr id="13" name="Picture 2">
            <a:extLst>
              <a:ext uri="{FF2B5EF4-FFF2-40B4-BE49-F238E27FC236}">
                <a16:creationId xmlns:a16="http://schemas.microsoft.com/office/drawing/2014/main" id="{DEA24F4C-7812-45E8-AF1E-13C23F773B33}"/>
              </a:ext>
            </a:extLst>
          </p:cNvPr>
          <p:cNvPicPr>
            <a:picLocks noChangeAspect="1" noChangeArrowheads="1"/>
          </p:cNvPicPr>
          <p:nvPr/>
        </p:nvPicPr>
        <p:blipFill>
          <a:blip r:embed="rId14"/>
          <a:srcRect/>
          <a:stretch/>
        </p:blipFill>
        <p:spPr bwMode="auto">
          <a:xfrm>
            <a:off x="8615920" y="2447835"/>
            <a:ext cx="2673427" cy="678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83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lock_Diagram_Menu_Bar.bmp"/>
          <p:cNvPicPr>
            <a:picLocks noChangeAspect="1"/>
          </p:cNvPicPr>
          <p:nvPr/>
        </p:nvPicPr>
        <p:blipFill>
          <a:blip r:embed="rId3" cstate="print"/>
          <a:stretch>
            <a:fillRect/>
          </a:stretch>
        </p:blipFill>
        <p:spPr>
          <a:xfrm>
            <a:off x="1864520" y="1102057"/>
            <a:ext cx="8462963" cy="5004013"/>
          </a:xfrm>
          <a:prstGeom prst="rect">
            <a:avLst/>
          </a:prstGeom>
        </p:spPr>
      </p:pic>
      <p:sp>
        <p:nvSpPr>
          <p:cNvPr id="2" name="Title 1"/>
          <p:cNvSpPr>
            <a:spLocks noGrp="1"/>
          </p:cNvSpPr>
          <p:nvPr>
            <p:ph type="title"/>
          </p:nvPr>
        </p:nvSpPr>
        <p:spPr>
          <a:xfrm>
            <a:off x="297900" y="0"/>
            <a:ext cx="11520000" cy="1325563"/>
          </a:xfrm>
        </p:spPr>
        <p:txBody>
          <a:bodyPr>
            <a:normAutofit/>
          </a:bodyPr>
          <a:lstStyle/>
          <a:p>
            <a:pPr algn="ctr">
              <a:lnSpc>
                <a:spcPts val="4498"/>
              </a:lnSpc>
              <a:defRPr/>
            </a:pPr>
            <a:r>
              <a:rPr lang="en-US" sz="4000" dirty="0"/>
              <a:t>Using Analysis Functions</a:t>
            </a:r>
          </a:p>
        </p:txBody>
      </p:sp>
      <p:sp>
        <p:nvSpPr>
          <p:cNvPr id="9" name="Rectangle 8"/>
          <p:cNvSpPr/>
          <p:nvPr/>
        </p:nvSpPr>
        <p:spPr bwMode="auto">
          <a:xfrm>
            <a:off x="1846628" y="1067354"/>
            <a:ext cx="8610600" cy="5029200"/>
          </a:xfrm>
          <a:prstGeom prst="rect">
            <a:avLst/>
          </a:prstGeom>
          <a:solidFill>
            <a:schemeClr val="bg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itchFamily="34" charset="0"/>
            </a:endParaRPr>
          </a:p>
        </p:txBody>
      </p:sp>
      <p:sp>
        <p:nvSpPr>
          <p:cNvPr id="11" name="Text Box 10"/>
          <p:cNvSpPr txBox="1">
            <a:spLocks noChangeArrowheads="1"/>
          </p:cNvSpPr>
          <p:nvPr/>
        </p:nvSpPr>
        <p:spPr bwMode="auto">
          <a:xfrm>
            <a:off x="1981200" y="3276601"/>
            <a:ext cx="2971800" cy="830997"/>
          </a:xfrm>
          <a:prstGeom prst="rect">
            <a:avLst/>
          </a:prstGeom>
          <a:noFill/>
          <a:ln w="9525">
            <a:noFill/>
            <a:miter lim="800000"/>
            <a:headEnd/>
            <a:tailEnd/>
          </a:ln>
        </p:spPr>
        <p:txBody>
          <a:bodyPr>
            <a:spAutoFit/>
          </a:bodyPr>
          <a:lstStyle/>
          <a:p>
            <a:pPr algn="ctr" defTabSz="457174"/>
            <a:r>
              <a:rPr lang="en-US" sz="2400" b="1" dirty="0">
                <a:solidFill>
                  <a:srgbClr val="006C99"/>
                </a:solidFill>
                <a:latin typeface="Calibri" pitchFamily="34" charset="0"/>
              </a:rPr>
              <a:t>Configuration Based</a:t>
            </a:r>
          </a:p>
          <a:p>
            <a:pPr algn="ctr" defTabSz="457174"/>
            <a:r>
              <a:rPr lang="en-US" sz="2400" b="1" dirty="0">
                <a:solidFill>
                  <a:srgbClr val="006C99"/>
                </a:solidFill>
                <a:latin typeface="Calibri" pitchFamily="34" charset="0"/>
              </a:rPr>
              <a:t>Express VIs</a:t>
            </a:r>
          </a:p>
        </p:txBody>
      </p:sp>
      <p:pic>
        <p:nvPicPr>
          <p:cNvPr id="14" name="Picture 13" descr="Analysis exprs or LL.bmp"/>
          <p:cNvPicPr>
            <a:picLocks noChangeAspect="1"/>
          </p:cNvPicPr>
          <p:nvPr/>
        </p:nvPicPr>
        <p:blipFill>
          <a:blip r:embed="rId4" cstate="print"/>
          <a:srcRect r="70803"/>
          <a:stretch>
            <a:fillRect/>
          </a:stretch>
        </p:blipFill>
        <p:spPr>
          <a:xfrm>
            <a:off x="2705100" y="4025900"/>
            <a:ext cx="1524000" cy="1917700"/>
          </a:xfrm>
          <a:prstGeom prst="rect">
            <a:avLst/>
          </a:prstGeom>
        </p:spPr>
      </p:pic>
      <p:pic>
        <p:nvPicPr>
          <p:cNvPr id="15" name="Picture 14" descr="Analysis exprs or LL.bmp"/>
          <p:cNvPicPr>
            <a:picLocks noChangeAspect="1"/>
          </p:cNvPicPr>
          <p:nvPr/>
        </p:nvPicPr>
        <p:blipFill>
          <a:blip r:embed="rId4" cstate="print">
            <a:clrChange>
              <a:clrFrom>
                <a:srgbClr val="FFFFFF"/>
              </a:clrFrom>
              <a:clrTo>
                <a:srgbClr val="FFFFFF">
                  <a:alpha val="0"/>
                </a:srgbClr>
              </a:clrTo>
            </a:clrChange>
          </a:blip>
          <a:srcRect l="46715"/>
          <a:stretch>
            <a:fillRect/>
          </a:stretch>
        </p:blipFill>
        <p:spPr>
          <a:xfrm>
            <a:off x="5281614" y="2571446"/>
            <a:ext cx="2238375" cy="1543354"/>
          </a:xfrm>
          <a:prstGeom prst="rect">
            <a:avLst/>
          </a:prstGeom>
        </p:spPr>
      </p:pic>
      <p:sp>
        <p:nvSpPr>
          <p:cNvPr id="12" name="Text Box 7"/>
          <p:cNvSpPr txBox="1">
            <a:spLocks noChangeArrowheads="1"/>
          </p:cNvSpPr>
          <p:nvPr/>
        </p:nvSpPr>
        <p:spPr bwMode="auto">
          <a:xfrm>
            <a:off x="4648200" y="2133601"/>
            <a:ext cx="3505200" cy="830997"/>
          </a:xfrm>
          <a:prstGeom prst="rect">
            <a:avLst/>
          </a:prstGeom>
          <a:noFill/>
          <a:ln w="9525">
            <a:noFill/>
            <a:miter lim="800000"/>
            <a:headEnd/>
            <a:tailEnd/>
          </a:ln>
        </p:spPr>
        <p:txBody>
          <a:bodyPr>
            <a:spAutoFit/>
          </a:bodyPr>
          <a:lstStyle/>
          <a:p>
            <a:pPr algn="ctr" defTabSz="457174"/>
            <a:r>
              <a:rPr lang="en-US" sz="2400" b="1" dirty="0">
                <a:solidFill>
                  <a:srgbClr val="006C99"/>
                </a:solidFill>
                <a:latin typeface="Calibri" pitchFamily="34" charset="0"/>
              </a:rPr>
              <a:t>Programmatic, </a:t>
            </a:r>
          </a:p>
          <a:p>
            <a:pPr algn="ctr" defTabSz="457174"/>
            <a:r>
              <a:rPr lang="en-US" sz="2400" b="1" dirty="0">
                <a:solidFill>
                  <a:srgbClr val="006C99"/>
                </a:solidFill>
                <a:latin typeface="Calibri" pitchFamily="34" charset="0"/>
              </a:rPr>
              <a:t>Low-Level VIs</a:t>
            </a:r>
          </a:p>
        </p:txBody>
      </p:sp>
      <p:sp>
        <p:nvSpPr>
          <p:cNvPr id="16" name="Text Box 7"/>
          <p:cNvSpPr txBox="1">
            <a:spLocks noChangeArrowheads="1"/>
          </p:cNvSpPr>
          <p:nvPr/>
        </p:nvSpPr>
        <p:spPr bwMode="auto">
          <a:xfrm>
            <a:off x="6096000" y="3817204"/>
            <a:ext cx="3505200" cy="830997"/>
          </a:xfrm>
          <a:prstGeom prst="rect">
            <a:avLst/>
          </a:prstGeom>
          <a:noFill/>
          <a:ln w="9525">
            <a:noFill/>
            <a:miter lim="800000"/>
            <a:headEnd/>
            <a:tailEnd/>
          </a:ln>
        </p:spPr>
        <p:txBody>
          <a:bodyPr>
            <a:spAutoFit/>
          </a:bodyPr>
          <a:lstStyle/>
          <a:p>
            <a:pPr algn="ctr" defTabSz="457174"/>
            <a:r>
              <a:rPr lang="en-US" sz="2400" b="1" dirty="0">
                <a:solidFill>
                  <a:srgbClr val="006C99"/>
                </a:solidFill>
                <a:latin typeface="Calibri" pitchFamily="34" charset="0"/>
              </a:rPr>
              <a:t>Text-based </a:t>
            </a:r>
          </a:p>
          <a:p>
            <a:pPr algn="ctr" defTabSz="457174"/>
            <a:r>
              <a:rPr lang="en-US" sz="2400" b="1" dirty="0">
                <a:solidFill>
                  <a:srgbClr val="006C99"/>
                </a:solidFill>
                <a:latin typeface="Calibri" pitchFamily="34" charset="0"/>
              </a:rPr>
              <a:t>MathScript Node</a:t>
            </a:r>
          </a:p>
        </p:txBody>
      </p:sp>
      <p:pic>
        <p:nvPicPr>
          <p:cNvPr id="19" name="Picture 18" descr="mathscript node.bmp"/>
          <p:cNvPicPr>
            <a:picLocks noChangeAspect="1"/>
          </p:cNvPicPr>
          <p:nvPr/>
        </p:nvPicPr>
        <p:blipFill>
          <a:blip r:embed="rId5" cstate="print"/>
          <a:stretch>
            <a:fillRect/>
          </a:stretch>
        </p:blipFill>
        <p:spPr>
          <a:xfrm>
            <a:off x="5886450" y="4648201"/>
            <a:ext cx="4095750" cy="1057943"/>
          </a:xfrm>
          <a:prstGeom prst="rect">
            <a:avLst/>
          </a:prstGeom>
        </p:spPr>
      </p:pic>
      <p:sp>
        <p:nvSpPr>
          <p:cNvPr id="17" name="TextBox 9">
            <a:extLst>
              <a:ext uri="{FF2B5EF4-FFF2-40B4-BE49-F238E27FC236}">
                <a16:creationId xmlns:a16="http://schemas.microsoft.com/office/drawing/2014/main" id="{F060406B-E04C-438B-BA14-9E82D868D602}"/>
              </a:ext>
            </a:extLst>
          </p:cNvPr>
          <p:cNvSpPr txBox="1"/>
          <p:nvPr/>
        </p:nvSpPr>
        <p:spPr>
          <a:xfrm rot="2714113">
            <a:off x="10501398" y="538734"/>
            <a:ext cx="2053960" cy="400110"/>
          </a:xfrm>
          <a:prstGeom prst="rect">
            <a:avLst/>
          </a:prstGeom>
          <a:noFill/>
        </p:spPr>
        <p:txBody>
          <a:bodyPr wrap="square" rtlCol="0">
            <a:spAutoFit/>
          </a:bodyPr>
          <a:lstStyle/>
          <a:p>
            <a:r>
              <a:rPr lang="en-US" altLang="zh-TW" sz="2000" b="1" dirty="0">
                <a:solidFill>
                  <a:schemeClr val="bg1"/>
                </a:solidFill>
                <a:latin typeface="微軟正黑體" pitchFamily="34" charset="-120"/>
                <a:ea typeface="微軟正黑體" pitchFamily="34" charset="-120"/>
              </a:rPr>
              <a:t>Block diagram</a:t>
            </a:r>
            <a:endParaRPr lang="en-US" b="1" dirty="0">
              <a:solidFill>
                <a:schemeClr val="bg1"/>
              </a:solidFill>
              <a:latin typeface="微軟正黑體" pitchFamily="34" charset="-120"/>
              <a:ea typeface="微軟正黑體" pitchFamily="34" charset="-120"/>
            </a:endParaRPr>
          </a:p>
        </p:txBody>
      </p:sp>
      <p:sp>
        <p:nvSpPr>
          <p:cNvPr id="18" name="Right Triangle 21">
            <a:extLst>
              <a:ext uri="{FF2B5EF4-FFF2-40B4-BE49-F238E27FC236}">
                <a16:creationId xmlns:a16="http://schemas.microsoft.com/office/drawing/2014/main" id="{6A5F2E71-C4D7-4138-8A28-C80D9611AC03}"/>
              </a:ext>
            </a:extLst>
          </p:cNvPr>
          <p:cNvSpPr/>
          <p:nvPr/>
        </p:nvSpPr>
        <p:spPr bwMode="auto">
          <a:xfrm rot="10800000">
            <a:off x="10591800" y="0"/>
            <a:ext cx="1600200" cy="1600200"/>
          </a:xfrm>
          <a:prstGeom prst="rtTriangl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latin typeface="微軟正黑體" pitchFamily="34" charset="-120"/>
              <a:ea typeface="微軟正黑體" pitchFamily="34" charset="-120"/>
            </a:endParaRPr>
          </a:p>
        </p:txBody>
      </p:sp>
      <p:sp>
        <p:nvSpPr>
          <p:cNvPr id="20" name="TextBox 26">
            <a:extLst>
              <a:ext uri="{FF2B5EF4-FFF2-40B4-BE49-F238E27FC236}">
                <a16:creationId xmlns:a16="http://schemas.microsoft.com/office/drawing/2014/main" id="{3A9DCA19-F895-41C4-B2E3-6CFB3BBE99FE}"/>
              </a:ext>
            </a:extLst>
          </p:cNvPr>
          <p:cNvSpPr txBox="1"/>
          <p:nvPr/>
        </p:nvSpPr>
        <p:spPr>
          <a:xfrm rot="2714113">
            <a:off x="10715368" y="529213"/>
            <a:ext cx="1670533" cy="369332"/>
          </a:xfrm>
          <a:prstGeom prst="rect">
            <a:avLst/>
          </a:prstGeom>
          <a:noFill/>
        </p:spPr>
        <p:txBody>
          <a:bodyPr wrap="square" rtlCol="0">
            <a:spAutoFit/>
          </a:bodyPr>
          <a:lstStyle/>
          <a:p>
            <a:pPr algn="ctr" defTabSz="457174"/>
            <a:r>
              <a:rPr lang="zh-TW" altLang="en-US" b="1" dirty="0">
                <a:solidFill>
                  <a:prstClr val="white"/>
                </a:solidFill>
                <a:latin typeface="微軟正黑體" pitchFamily="34" charset="-120"/>
                <a:ea typeface="微軟正黑體" pitchFamily="34" charset="-120"/>
              </a:rPr>
              <a:t>分析函式</a:t>
            </a:r>
            <a:endParaRPr lang="en-US" b="1" dirty="0">
              <a:solidFill>
                <a:prstClr val="white"/>
              </a:solidFill>
              <a:latin typeface="微軟正黑體" pitchFamily="34" charset="-120"/>
              <a:ea typeface="微軟正黑體" pitchFamily="34" charset="-120"/>
            </a:endParaRPr>
          </a:p>
        </p:txBody>
      </p:sp>
    </p:spTree>
    <p:extLst>
      <p:ext uri="{BB962C8B-B14F-4D97-AF65-F5344CB8AC3E}">
        <p14:creationId xmlns:p14="http://schemas.microsoft.com/office/powerpoint/2010/main" val="346001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24A5708E-F94D-7242-88B9-B0F3A3018E90}"/>
              </a:ext>
            </a:extLst>
          </p:cNvPr>
          <p:cNvPicPr>
            <a:picLocks noChangeAspect="1"/>
          </p:cNvPicPr>
          <p:nvPr/>
        </p:nvPicPr>
        <p:blipFill rotWithShape="1">
          <a:blip r:embed="rId3"/>
          <a:srcRect l="4236" t="2869" r="38880" b="2869"/>
          <a:stretch/>
        </p:blipFill>
        <p:spPr>
          <a:xfrm>
            <a:off x="5029200" y="0"/>
            <a:ext cx="7162800" cy="6858000"/>
          </a:xfrm>
          <a:prstGeom prst="rect">
            <a:avLst/>
          </a:prstGeom>
          <a:solidFill>
            <a:srgbClr val="00B0F0"/>
          </a:solidFill>
        </p:spPr>
      </p:pic>
      <p:sp>
        <p:nvSpPr>
          <p:cNvPr id="3" name="Title 2">
            <a:extLst>
              <a:ext uri="{FF2B5EF4-FFF2-40B4-BE49-F238E27FC236}">
                <a16:creationId xmlns:a16="http://schemas.microsoft.com/office/drawing/2014/main" id="{D7BD5D93-1F9A-0341-93E7-2B44D4CEB1F6}"/>
              </a:ext>
            </a:extLst>
          </p:cNvPr>
          <p:cNvSpPr>
            <a:spLocks noGrp="1"/>
          </p:cNvSpPr>
          <p:nvPr>
            <p:ph type="ctrTitle"/>
          </p:nvPr>
        </p:nvSpPr>
        <p:spPr>
          <a:xfrm>
            <a:off x="5334000" y="0"/>
            <a:ext cx="5505450" cy="1133757"/>
          </a:xfrm>
        </p:spPr>
        <p:txBody>
          <a:bodyPr>
            <a:normAutofit/>
          </a:bodyPr>
          <a:lstStyle/>
          <a:p>
            <a:pPr defTabSz="1219140"/>
            <a:r>
              <a:rPr lang="en-US" altLang="zh-TW" sz="1400" dirty="0">
                <a:solidFill>
                  <a:srgbClr val="F5F5F5">
                    <a:lumMod val="50000"/>
                  </a:srgbClr>
                </a:solidFill>
                <a:latin typeface="Arial" panose="020B0604020202020204"/>
              </a:rPr>
              <a:t>Integrate Hardware. Visualize Data. Accelerate Engineering.</a:t>
            </a:r>
          </a:p>
        </p:txBody>
      </p:sp>
      <p:pic>
        <p:nvPicPr>
          <p:cNvPr id="14" name="Picture 2">
            <a:extLst>
              <a:ext uri="{FF2B5EF4-FFF2-40B4-BE49-F238E27FC236}">
                <a16:creationId xmlns:a16="http://schemas.microsoft.com/office/drawing/2014/main" id="{EF11367C-8D24-0C46-B4CF-677380EC2A94}"/>
              </a:ext>
            </a:extLst>
          </p:cNvPr>
          <p:cNvPicPr>
            <a:picLocks noChangeAspect="1" noChangeArrowheads="1"/>
          </p:cNvPicPr>
          <p:nvPr/>
        </p:nvPicPr>
        <p:blipFill>
          <a:blip r:embed="rId4"/>
          <a:srcRect/>
          <a:stretch/>
        </p:blipFill>
        <p:spPr bwMode="auto">
          <a:xfrm>
            <a:off x="5334000" y="212725"/>
            <a:ext cx="2673427" cy="6788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a:extLst>
              <a:ext uri="{FF2B5EF4-FFF2-40B4-BE49-F238E27FC236}">
                <a16:creationId xmlns:a16="http://schemas.microsoft.com/office/drawing/2014/main" id="{AD5E3354-9E40-4CFB-B62D-0746F1FF1A81}"/>
              </a:ext>
            </a:extLst>
          </p:cNvPr>
          <p:cNvSpPr txBox="1"/>
          <p:nvPr/>
        </p:nvSpPr>
        <p:spPr>
          <a:xfrm>
            <a:off x="171506" y="783182"/>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輕鬆建立客製化使用者介面</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快速建立圖形化介面測試量測程式</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無與倫比的硬體整合能力</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重複利用現有程式碼與函式庫</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r>
              <a:rPr lang="zh-TW" altLang="en-US" sz="2400" b="1" dirty="0">
                <a:solidFill>
                  <a:schemeClr val="bg1"/>
                </a:solidFill>
                <a:latin typeface="Arial" panose="020B0604020202020204"/>
              </a:rPr>
              <a:t>資料可視化與完整分析函數功能</a:t>
            </a: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400" b="1" dirty="0">
              <a:solidFill>
                <a:schemeClr val="bg1"/>
              </a:solidFill>
              <a:latin typeface="Arial" panose="020B0604020202020204"/>
            </a:endParaRPr>
          </a:p>
        </p:txBody>
      </p:sp>
      <p:sp>
        <p:nvSpPr>
          <p:cNvPr id="7" name="TextBox 17">
            <a:extLst>
              <a:ext uri="{FF2B5EF4-FFF2-40B4-BE49-F238E27FC236}">
                <a16:creationId xmlns:a16="http://schemas.microsoft.com/office/drawing/2014/main" id="{86BA41C7-AD35-4969-B6E4-477CE4E0055A}"/>
              </a:ext>
            </a:extLst>
          </p:cNvPr>
          <p:cNvSpPr txBox="1"/>
          <p:nvPr/>
        </p:nvSpPr>
        <p:spPr>
          <a:xfrm>
            <a:off x="182654" y="2429204"/>
            <a:ext cx="4886641"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8" name="TextBox 20">
            <a:extLst>
              <a:ext uri="{FF2B5EF4-FFF2-40B4-BE49-F238E27FC236}">
                <a16:creationId xmlns:a16="http://schemas.microsoft.com/office/drawing/2014/main" id="{AC42841A-C64F-435F-8752-05471A298055}"/>
              </a:ext>
            </a:extLst>
          </p:cNvPr>
          <p:cNvSpPr txBox="1"/>
          <p:nvPr/>
        </p:nvSpPr>
        <p:spPr>
          <a:xfrm>
            <a:off x="142559" y="3210662"/>
            <a:ext cx="4886638" cy="454347"/>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9" name="TextBox 21">
            <a:extLst>
              <a:ext uri="{FF2B5EF4-FFF2-40B4-BE49-F238E27FC236}">
                <a16:creationId xmlns:a16="http://schemas.microsoft.com/office/drawing/2014/main" id="{BCF1D06D-5DE7-4038-ADB2-F94CB0A9809C}"/>
              </a:ext>
            </a:extLst>
          </p:cNvPr>
          <p:cNvSpPr txBox="1"/>
          <p:nvPr/>
        </p:nvSpPr>
        <p:spPr>
          <a:xfrm>
            <a:off x="142559" y="4018427"/>
            <a:ext cx="4886640"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altLang="zh-TW" sz="2000" b="1" dirty="0">
              <a:solidFill>
                <a:schemeClr val="bg1"/>
              </a:solidFill>
              <a:latin typeface="Arial" panose="020B0604020202020204"/>
            </a:endParaRPr>
          </a:p>
        </p:txBody>
      </p:sp>
      <p:sp>
        <p:nvSpPr>
          <p:cNvPr id="10" name="TextBox 22">
            <a:extLst>
              <a:ext uri="{FF2B5EF4-FFF2-40B4-BE49-F238E27FC236}">
                <a16:creationId xmlns:a16="http://schemas.microsoft.com/office/drawing/2014/main" id="{4F78D38F-3E85-4CA3-8805-A3C1EC27A018}"/>
              </a:ext>
            </a:extLst>
          </p:cNvPr>
          <p:cNvSpPr txBox="1"/>
          <p:nvPr/>
        </p:nvSpPr>
        <p:spPr>
          <a:xfrm>
            <a:off x="142558" y="4782214"/>
            <a:ext cx="4886639" cy="410369"/>
          </a:xfrm>
          <a:prstGeom prst="rect">
            <a:avLst/>
          </a:prstGeom>
        </p:spPr>
        <p:txBody>
          <a:bodyPr vert="horz" lIns="0" tIns="60956" rIns="0" bIns="60956" rtlCol="0">
            <a:noAutofit/>
          </a:bodyPr>
          <a:lstStyle>
            <a:defPPr>
              <a:defRPr lang="en-US"/>
            </a:defPPr>
            <a:lvl1pPr marL="182880" marR="0" indent="-182880" defTabSz="914400" fontAlgn="auto">
              <a:lnSpc>
                <a:spcPct val="100000"/>
              </a:lnSpc>
              <a:spcBef>
                <a:spcPts val="400"/>
              </a:spcBef>
              <a:spcAft>
                <a:spcPts val="0"/>
              </a:spcAft>
              <a:buClr>
                <a:schemeClr val="bg2">
                  <a:lumMod val="50000"/>
                </a:schemeClr>
              </a:buClr>
              <a:buSzPct val="70000"/>
              <a:buFont typeface="Wingdings" charset="2"/>
              <a:buChar char="§"/>
              <a:tabLst>
                <a:tab pos="182880" algn="l"/>
              </a:tabLst>
              <a:defRPr sz="1400" b="0" i="0" baseline="0">
                <a:solidFill>
                  <a:schemeClr val="bg2">
                    <a:lumMod val="25000"/>
                  </a:schemeClr>
                </a:solidFill>
                <a:ea typeface="Arial" charset="0"/>
                <a:cs typeface="Arial" charset="0"/>
              </a:defRPr>
            </a:lvl1pPr>
            <a:lvl2pPr marL="457200" indent="-182880" defTabSz="914400">
              <a:lnSpc>
                <a:spcPct val="90000"/>
              </a:lnSpc>
              <a:spcBef>
                <a:spcPts val="500"/>
              </a:spcBef>
              <a:buClr>
                <a:schemeClr val="bg2">
                  <a:lumMod val="50000"/>
                </a:schemeClr>
              </a:buClr>
              <a:buSzPct val="70000"/>
              <a:buFont typeface="Wingdings" charset="2"/>
              <a:buChar char="§"/>
              <a:defRPr sz="1600" b="0" i="0" baseline="0">
                <a:solidFill>
                  <a:schemeClr val="bg2">
                    <a:lumMod val="25000"/>
                  </a:schemeClr>
                </a:solidFill>
                <a:cs typeface="Univers LT Std 45 Light"/>
              </a:defRPr>
            </a:lvl2pPr>
            <a:lvl3pPr marL="731520" indent="-182880" defTabSz="914400">
              <a:lnSpc>
                <a:spcPct val="90000"/>
              </a:lnSpc>
              <a:spcBef>
                <a:spcPts val="500"/>
              </a:spcBef>
              <a:buClr>
                <a:schemeClr val="bg2">
                  <a:lumMod val="50000"/>
                </a:schemeClr>
              </a:buClr>
              <a:buSzPct val="70000"/>
              <a:buFont typeface="Wingdings" charset="2"/>
              <a:buChar char="§"/>
              <a:defRPr sz="1400" b="0" i="0" baseline="0">
                <a:solidFill>
                  <a:schemeClr val="bg2">
                    <a:lumMod val="25000"/>
                  </a:schemeClr>
                </a:solidFill>
                <a:cs typeface="Univers LT Std 45 Light"/>
              </a:defRPr>
            </a:lvl3pPr>
            <a:lvl4pPr marL="914400" indent="-182880" defTabSz="914400">
              <a:lnSpc>
                <a:spcPct val="90000"/>
              </a:lnSpc>
              <a:spcBef>
                <a:spcPts val="500"/>
              </a:spcBef>
              <a:buClr>
                <a:schemeClr val="bg2">
                  <a:lumMod val="50000"/>
                </a:schemeClr>
              </a:buClr>
              <a:buSzPct val="70000"/>
              <a:buFont typeface="Wingdings" charset="2"/>
              <a:buChar char="§"/>
              <a:defRPr sz="1200" b="0" i="0" baseline="0">
                <a:solidFill>
                  <a:schemeClr val="bg2">
                    <a:lumMod val="25000"/>
                  </a:schemeClr>
                </a:solidFill>
                <a:cs typeface="Univers LT Std 45 Light"/>
              </a:defRPr>
            </a:lvl4pPr>
            <a:lvl5pPr marL="1828800" indent="0" defTabSz="914400">
              <a:lnSpc>
                <a:spcPct val="90000"/>
              </a:lnSpc>
              <a:spcBef>
                <a:spcPts val="500"/>
              </a:spcBef>
              <a:buFont typeface="Arial"/>
              <a:buNone/>
              <a:defRPr sz="1600" b="0" i="0" baseline="0">
                <a:solidFill>
                  <a:schemeClr val="bg2">
                    <a:lumMod val="25000"/>
                  </a:schemeClr>
                </a:solidFill>
                <a:latin typeface="Helvetica Neue Light" charset="0"/>
                <a:ea typeface="Helvetica Neue Light" charset="0"/>
                <a:cs typeface="Helvetica Neue Light" charset="0"/>
              </a:defRPr>
            </a:lvl5pPr>
            <a:lvl6pPr marL="2514600" indent="-228600" defTabSz="914400">
              <a:lnSpc>
                <a:spcPct val="90000"/>
              </a:lnSpc>
              <a:spcBef>
                <a:spcPts val="500"/>
              </a:spcBef>
              <a:buFont typeface="Arial"/>
              <a:buChar char="•"/>
            </a:lvl6pPr>
            <a:lvl7pPr marL="2971800" indent="-228600" defTabSz="914400">
              <a:lnSpc>
                <a:spcPct val="90000"/>
              </a:lnSpc>
              <a:spcBef>
                <a:spcPts val="500"/>
              </a:spcBef>
              <a:buFont typeface="Arial"/>
              <a:buChar char="•"/>
            </a:lvl7pPr>
            <a:lvl8pPr marL="3429000" indent="-228600" defTabSz="914400">
              <a:lnSpc>
                <a:spcPct val="90000"/>
              </a:lnSpc>
              <a:spcBef>
                <a:spcPts val="500"/>
              </a:spcBef>
              <a:buFont typeface="Arial"/>
              <a:buChar char="•"/>
            </a:lvl8pPr>
            <a:lvl9pPr marL="3886200" indent="-228600" defTabSz="914400">
              <a:lnSpc>
                <a:spcPct val="90000"/>
              </a:lnSpc>
              <a:spcBef>
                <a:spcPts val="500"/>
              </a:spcBef>
              <a:buFont typeface="Arial"/>
              <a:buChar char="•"/>
            </a:lvl9pPr>
          </a:lstStyle>
          <a:p>
            <a:pPr defTabSz="1219170">
              <a:spcBef>
                <a:spcPts val="533"/>
              </a:spcBef>
              <a:buClr>
                <a:srgbClr val="F5F5F5">
                  <a:lumMod val="50000"/>
                </a:srgbClr>
              </a:buClr>
              <a:buFont typeface="Arial" panose="020B0604020202020204" pitchFamily="34" charset="0"/>
              <a:buChar char="•"/>
              <a:tabLst>
                <a:tab pos="243834" algn="l"/>
              </a:tabLst>
            </a:pPr>
            <a:endParaRPr lang="en-US" sz="2000" b="1" dirty="0">
              <a:solidFill>
                <a:schemeClr val="bg1"/>
              </a:solidFill>
              <a:latin typeface="Arial" panose="020B0604020202020204"/>
            </a:endParaRPr>
          </a:p>
        </p:txBody>
      </p:sp>
    </p:spTree>
    <p:extLst>
      <p:ext uri="{BB962C8B-B14F-4D97-AF65-F5344CB8AC3E}">
        <p14:creationId xmlns:p14="http://schemas.microsoft.com/office/powerpoint/2010/main" val="141035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Graphical user interface, application&#10;&#10;Description automatically generated">
            <a:extLst>
              <a:ext uri="{FF2B5EF4-FFF2-40B4-BE49-F238E27FC236}">
                <a16:creationId xmlns:a16="http://schemas.microsoft.com/office/drawing/2014/main" id="{E0359627-23F7-402E-8E95-DD790B50AEBA}"/>
              </a:ext>
            </a:extLst>
          </p:cNvPr>
          <p:cNvPicPr>
            <a:picLocks noChangeAspect="1"/>
          </p:cNvPicPr>
          <p:nvPr/>
        </p:nvPicPr>
        <p:blipFill rotWithShape="1">
          <a:blip r:embed="rId3"/>
          <a:srcRect l="3810" t="14644" r="9663" b="11869"/>
          <a:stretch/>
        </p:blipFill>
        <p:spPr>
          <a:xfrm>
            <a:off x="2834268" y="2050970"/>
            <a:ext cx="9183087" cy="4506395"/>
          </a:xfrm>
          <a:prstGeom prst="rect">
            <a:avLst/>
          </a:prstGeom>
        </p:spPr>
      </p:pic>
      <p:sp>
        <p:nvSpPr>
          <p:cNvPr id="9" name="Title 2">
            <a:extLst>
              <a:ext uri="{FF2B5EF4-FFF2-40B4-BE49-F238E27FC236}">
                <a16:creationId xmlns:a16="http://schemas.microsoft.com/office/drawing/2014/main" id="{29AF3772-0FD1-4E5C-A0AF-77E29984087C}"/>
              </a:ext>
            </a:extLst>
          </p:cNvPr>
          <p:cNvSpPr txBox="1">
            <a:spLocks/>
          </p:cNvSpPr>
          <p:nvPr/>
        </p:nvSpPr>
        <p:spPr>
          <a:xfrm>
            <a:off x="1465563" y="769857"/>
            <a:ext cx="3793235" cy="3534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667" kern="1200">
                <a:solidFill>
                  <a:schemeClr val="tx1"/>
                </a:solidFill>
                <a:latin typeface="+mj-lt"/>
                <a:ea typeface="+mj-ea"/>
                <a:cs typeface="+mj-cs"/>
              </a:defRPr>
            </a:lvl1pPr>
          </a:lstStyle>
          <a:p>
            <a:r>
              <a:rPr lang="en-US" sz="4000" dirty="0">
                <a:solidFill>
                  <a:schemeClr val="accent1"/>
                </a:solidFill>
              </a:rPr>
              <a:t>No other development software boosts your productivity better than </a:t>
            </a:r>
            <a:r>
              <a:rPr lang="en-US" sz="5400" dirty="0">
                <a:solidFill>
                  <a:schemeClr val="accent1"/>
                </a:solidFill>
              </a:rPr>
              <a:t>LabVIEW</a:t>
            </a:r>
          </a:p>
        </p:txBody>
      </p:sp>
    </p:spTree>
    <p:extLst>
      <p:ext uri="{BB962C8B-B14F-4D97-AF65-F5344CB8AC3E}">
        <p14:creationId xmlns:p14="http://schemas.microsoft.com/office/powerpoint/2010/main" val="409298446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43B0FA-78DD-4993-9E20-243BB89E8B03}"/>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0124D6DF-7AED-47CF-833C-258FEACD8EAA}"/>
              </a:ext>
            </a:extLst>
          </p:cNvPr>
          <p:cNvSpPr>
            <a:spLocks noGrp="1"/>
          </p:cNvSpPr>
          <p:nvPr>
            <p:ph idx="1"/>
          </p:nvPr>
        </p:nvSpPr>
        <p:spPr/>
        <p:txBody>
          <a:bodyPr/>
          <a:lstStyle/>
          <a:p>
            <a:r>
              <a:rPr lang="en-US" altLang="zh-TW" dirty="0">
                <a:solidFill>
                  <a:schemeClr val="bg2"/>
                </a:solidFill>
              </a:rPr>
              <a:t>DAQ Introduction</a:t>
            </a:r>
          </a:p>
          <a:p>
            <a:r>
              <a:rPr lang="en-US" altLang="zh-TW" dirty="0">
                <a:solidFill>
                  <a:schemeClr val="bg2"/>
                </a:solidFill>
              </a:rPr>
              <a:t>LabVIEW</a:t>
            </a:r>
            <a:r>
              <a:rPr lang="zh-TW" altLang="en-US" dirty="0">
                <a:solidFill>
                  <a:schemeClr val="bg2"/>
                </a:solidFill>
              </a:rPr>
              <a:t> </a:t>
            </a:r>
            <a:r>
              <a:rPr lang="en-US" altLang="zh-TW" dirty="0">
                <a:solidFill>
                  <a:schemeClr val="bg2"/>
                </a:solidFill>
              </a:rPr>
              <a:t>introduction</a:t>
            </a:r>
          </a:p>
          <a:p>
            <a:r>
              <a:rPr lang="en-US" altLang="zh-TW" dirty="0"/>
              <a:t>Program Introduction</a:t>
            </a:r>
            <a:endParaRPr lang="zh-TW" altLang="en-US" dirty="0"/>
          </a:p>
        </p:txBody>
      </p:sp>
    </p:spTree>
    <p:extLst>
      <p:ext uri="{BB962C8B-B14F-4D97-AF65-F5344CB8AC3E}">
        <p14:creationId xmlns:p14="http://schemas.microsoft.com/office/powerpoint/2010/main" val="3001176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1C5170-D6B2-4C83-B0FC-92CAC448DCE4}"/>
              </a:ext>
            </a:extLst>
          </p:cNvPr>
          <p:cNvSpPr>
            <a:spLocks noGrp="1"/>
          </p:cNvSpPr>
          <p:nvPr>
            <p:ph type="title"/>
          </p:nvPr>
        </p:nvSpPr>
        <p:spPr>
          <a:xfrm>
            <a:off x="253092" y="88900"/>
            <a:ext cx="11520000" cy="1325563"/>
          </a:xfrm>
        </p:spPr>
        <p:txBody>
          <a:bodyPr/>
          <a:lstStyle/>
          <a:p>
            <a:r>
              <a:rPr lang="en-US" altLang="zh-TW" dirty="0"/>
              <a:t>DAQ</a:t>
            </a:r>
            <a:r>
              <a:rPr lang="zh-TW" altLang="en-US" dirty="0"/>
              <a:t> </a:t>
            </a:r>
            <a:r>
              <a:rPr lang="en-US" altLang="zh-TW" dirty="0"/>
              <a:t>for Encoder, Vibration and Microphone</a:t>
            </a:r>
            <a:endParaRPr lang="zh-TW" altLang="en-US" dirty="0"/>
          </a:p>
        </p:txBody>
      </p:sp>
      <p:pic>
        <p:nvPicPr>
          <p:cNvPr id="5" name="圖片 4">
            <a:extLst>
              <a:ext uri="{FF2B5EF4-FFF2-40B4-BE49-F238E27FC236}">
                <a16:creationId xmlns:a16="http://schemas.microsoft.com/office/drawing/2014/main" id="{8224F6F1-A7A5-411E-ACE3-B2292CC6CABE}"/>
              </a:ext>
            </a:extLst>
          </p:cNvPr>
          <p:cNvPicPr>
            <a:picLocks noChangeAspect="1"/>
          </p:cNvPicPr>
          <p:nvPr/>
        </p:nvPicPr>
        <p:blipFill>
          <a:blip r:embed="rId2"/>
          <a:stretch>
            <a:fillRect/>
          </a:stretch>
        </p:blipFill>
        <p:spPr>
          <a:xfrm>
            <a:off x="2305554" y="993924"/>
            <a:ext cx="8098104" cy="5349726"/>
          </a:xfrm>
          <a:prstGeom prst="rect">
            <a:avLst/>
          </a:prstGeom>
        </p:spPr>
      </p:pic>
      <p:sp>
        <p:nvSpPr>
          <p:cNvPr id="6" name="框架 5">
            <a:extLst>
              <a:ext uri="{FF2B5EF4-FFF2-40B4-BE49-F238E27FC236}">
                <a16:creationId xmlns:a16="http://schemas.microsoft.com/office/drawing/2014/main" id="{CF577F50-7811-4E87-AB37-C39509DEC6C5}"/>
              </a:ext>
            </a:extLst>
          </p:cNvPr>
          <p:cNvSpPr/>
          <p:nvPr/>
        </p:nvSpPr>
        <p:spPr>
          <a:xfrm>
            <a:off x="3581400" y="1190626"/>
            <a:ext cx="1781175" cy="1295400"/>
          </a:xfrm>
          <a:prstGeom prst="frame">
            <a:avLst>
              <a:gd name="adj1" fmla="val 29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 name="框架 6">
            <a:extLst>
              <a:ext uri="{FF2B5EF4-FFF2-40B4-BE49-F238E27FC236}">
                <a16:creationId xmlns:a16="http://schemas.microsoft.com/office/drawing/2014/main" id="{3719CD1E-C62B-4762-A71A-2E886D288F6B}"/>
              </a:ext>
            </a:extLst>
          </p:cNvPr>
          <p:cNvSpPr/>
          <p:nvPr/>
        </p:nvSpPr>
        <p:spPr>
          <a:xfrm>
            <a:off x="3590924" y="2505075"/>
            <a:ext cx="1781175" cy="1523999"/>
          </a:xfrm>
          <a:prstGeom prst="frame">
            <a:avLst>
              <a:gd name="adj1" fmla="val 29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框架 7">
            <a:extLst>
              <a:ext uri="{FF2B5EF4-FFF2-40B4-BE49-F238E27FC236}">
                <a16:creationId xmlns:a16="http://schemas.microsoft.com/office/drawing/2014/main" id="{0EB66EAD-9D7B-403D-9168-5F90C7CC7F00}"/>
              </a:ext>
            </a:extLst>
          </p:cNvPr>
          <p:cNvSpPr/>
          <p:nvPr/>
        </p:nvSpPr>
        <p:spPr>
          <a:xfrm>
            <a:off x="3581398" y="4124325"/>
            <a:ext cx="1781175" cy="1057276"/>
          </a:xfrm>
          <a:prstGeom prst="frame">
            <a:avLst>
              <a:gd name="adj1" fmla="val 29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框架 8">
            <a:extLst>
              <a:ext uri="{FF2B5EF4-FFF2-40B4-BE49-F238E27FC236}">
                <a16:creationId xmlns:a16="http://schemas.microsoft.com/office/drawing/2014/main" id="{6155CF27-0BC6-424B-B5F2-66E5BFFE0E10}"/>
              </a:ext>
            </a:extLst>
          </p:cNvPr>
          <p:cNvSpPr/>
          <p:nvPr/>
        </p:nvSpPr>
        <p:spPr>
          <a:xfrm>
            <a:off x="5391148" y="1190624"/>
            <a:ext cx="4819652" cy="5086351"/>
          </a:xfrm>
          <a:prstGeom prst="frame">
            <a:avLst>
              <a:gd name="adj1" fmla="val 1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5749A8F0-E1E3-444C-8981-AD448CF13353}"/>
              </a:ext>
            </a:extLst>
          </p:cNvPr>
          <p:cNvSpPr txBox="1"/>
          <p:nvPr/>
        </p:nvSpPr>
        <p:spPr>
          <a:xfrm>
            <a:off x="1123950" y="1528764"/>
            <a:ext cx="2552698" cy="369332"/>
          </a:xfrm>
          <a:prstGeom prst="rect">
            <a:avLst/>
          </a:prstGeom>
          <a:noFill/>
        </p:spPr>
        <p:txBody>
          <a:bodyPr wrap="square" rtlCol="0">
            <a:spAutoFit/>
          </a:bodyPr>
          <a:lstStyle/>
          <a:p>
            <a:pPr algn="l"/>
            <a:r>
              <a:rPr lang="en-US" altLang="zh-TW" b="1" dirty="0"/>
              <a:t>1.Encoder Channel </a:t>
            </a:r>
            <a:r>
              <a:rPr lang="zh-TW" altLang="en-US" b="1" dirty="0"/>
              <a:t>選取</a:t>
            </a:r>
          </a:p>
        </p:txBody>
      </p:sp>
      <p:sp>
        <p:nvSpPr>
          <p:cNvPr id="11" name="文字方塊 10">
            <a:extLst>
              <a:ext uri="{FF2B5EF4-FFF2-40B4-BE49-F238E27FC236}">
                <a16:creationId xmlns:a16="http://schemas.microsoft.com/office/drawing/2014/main" id="{A4A58C76-CF9D-4244-8604-60B73C08DAED}"/>
              </a:ext>
            </a:extLst>
          </p:cNvPr>
          <p:cNvSpPr txBox="1"/>
          <p:nvPr/>
        </p:nvSpPr>
        <p:spPr>
          <a:xfrm>
            <a:off x="891572" y="2466203"/>
            <a:ext cx="2697935" cy="1477328"/>
          </a:xfrm>
          <a:prstGeom prst="rect">
            <a:avLst/>
          </a:prstGeom>
          <a:noFill/>
        </p:spPr>
        <p:txBody>
          <a:bodyPr wrap="square" rtlCol="0">
            <a:spAutoFit/>
          </a:bodyPr>
          <a:lstStyle/>
          <a:p>
            <a:pPr algn="l"/>
            <a:r>
              <a:rPr lang="en-US" altLang="zh-TW" b="1" dirty="0"/>
              <a:t>2.</a:t>
            </a:r>
          </a:p>
          <a:p>
            <a:pPr algn="l"/>
            <a:r>
              <a:rPr lang="en-US" altLang="zh-TW" b="1" dirty="0"/>
              <a:t>(1). Vibration, Microphone Channel </a:t>
            </a:r>
            <a:r>
              <a:rPr lang="zh-TW" altLang="en-US" b="1" dirty="0"/>
              <a:t>選取</a:t>
            </a:r>
            <a:endParaRPr lang="en-US" altLang="zh-TW" b="1" dirty="0"/>
          </a:p>
          <a:p>
            <a:pPr algn="l"/>
            <a:r>
              <a:rPr lang="en-US" altLang="zh-TW" b="1" dirty="0"/>
              <a:t>(2). Sample Rate, Numbers of Samples</a:t>
            </a:r>
            <a:r>
              <a:rPr lang="zh-TW" altLang="en-US" b="1" dirty="0"/>
              <a:t>設定</a:t>
            </a:r>
          </a:p>
        </p:txBody>
      </p:sp>
      <p:sp>
        <p:nvSpPr>
          <p:cNvPr id="12" name="文字方塊 11">
            <a:extLst>
              <a:ext uri="{FF2B5EF4-FFF2-40B4-BE49-F238E27FC236}">
                <a16:creationId xmlns:a16="http://schemas.microsoft.com/office/drawing/2014/main" id="{40A1363E-9DC3-4B13-89A1-515EFFF14AC8}"/>
              </a:ext>
            </a:extLst>
          </p:cNvPr>
          <p:cNvSpPr txBox="1"/>
          <p:nvPr/>
        </p:nvSpPr>
        <p:spPr>
          <a:xfrm>
            <a:off x="1540690" y="4124325"/>
            <a:ext cx="2048817" cy="923330"/>
          </a:xfrm>
          <a:prstGeom prst="rect">
            <a:avLst/>
          </a:prstGeom>
          <a:noFill/>
        </p:spPr>
        <p:txBody>
          <a:bodyPr wrap="square" rtlCol="0">
            <a:spAutoFit/>
          </a:bodyPr>
          <a:lstStyle/>
          <a:p>
            <a:pPr algn="l"/>
            <a:r>
              <a:rPr lang="en-US" altLang="zh-TW" b="1" dirty="0"/>
              <a:t>3.</a:t>
            </a:r>
          </a:p>
          <a:p>
            <a:pPr algn="l"/>
            <a:r>
              <a:rPr lang="en-US" altLang="zh-TW" b="1" dirty="0"/>
              <a:t>(1). </a:t>
            </a:r>
            <a:r>
              <a:rPr lang="zh-TW" altLang="en-US" b="1" dirty="0"/>
              <a:t>檔案路徑選取</a:t>
            </a:r>
            <a:endParaRPr lang="en-US" altLang="zh-TW" b="1" dirty="0"/>
          </a:p>
          <a:p>
            <a:pPr algn="l"/>
            <a:r>
              <a:rPr lang="en-US" altLang="zh-TW" b="1" dirty="0"/>
              <a:t>(2). </a:t>
            </a:r>
            <a:r>
              <a:rPr lang="zh-TW" altLang="en-US" b="1" dirty="0"/>
              <a:t>停止程式</a:t>
            </a:r>
            <a:endParaRPr lang="en-US" altLang="zh-TW" b="1" dirty="0"/>
          </a:p>
        </p:txBody>
      </p:sp>
      <p:sp>
        <p:nvSpPr>
          <p:cNvPr id="13" name="文字方塊 12">
            <a:extLst>
              <a:ext uri="{FF2B5EF4-FFF2-40B4-BE49-F238E27FC236}">
                <a16:creationId xmlns:a16="http://schemas.microsoft.com/office/drawing/2014/main" id="{B2FB63D3-E6B4-4158-BBCF-053111F4B699}"/>
              </a:ext>
            </a:extLst>
          </p:cNvPr>
          <p:cNvSpPr txBox="1"/>
          <p:nvPr/>
        </p:nvSpPr>
        <p:spPr>
          <a:xfrm>
            <a:off x="10384423" y="1376424"/>
            <a:ext cx="1497279" cy="375939"/>
          </a:xfrm>
          <a:prstGeom prst="rect">
            <a:avLst/>
          </a:prstGeom>
          <a:noFill/>
        </p:spPr>
        <p:txBody>
          <a:bodyPr wrap="square" rtlCol="0">
            <a:spAutoFit/>
          </a:bodyPr>
          <a:lstStyle/>
          <a:p>
            <a:pPr algn="l"/>
            <a:r>
              <a:rPr lang="en-US" altLang="zh-TW" b="1" dirty="0"/>
              <a:t>4.</a:t>
            </a:r>
            <a:r>
              <a:rPr lang="zh-TW" altLang="en-US" b="1" dirty="0"/>
              <a:t>訊號呈現</a:t>
            </a:r>
            <a:endParaRPr lang="en-US" altLang="zh-TW" b="1" dirty="0"/>
          </a:p>
        </p:txBody>
      </p:sp>
    </p:spTree>
    <p:extLst>
      <p:ext uri="{BB962C8B-B14F-4D97-AF65-F5344CB8AC3E}">
        <p14:creationId xmlns:p14="http://schemas.microsoft.com/office/powerpoint/2010/main" val="3722409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6D50DF-23E2-493F-9C9C-72049A78A564}"/>
              </a:ext>
            </a:extLst>
          </p:cNvPr>
          <p:cNvSpPr>
            <a:spLocks noGrp="1"/>
          </p:cNvSpPr>
          <p:nvPr>
            <p:ph type="title"/>
          </p:nvPr>
        </p:nvSpPr>
        <p:spPr>
          <a:xfrm>
            <a:off x="397327" y="0"/>
            <a:ext cx="4804557" cy="1220021"/>
          </a:xfrm>
        </p:spPr>
        <p:txBody>
          <a:bodyPr>
            <a:normAutofit fontScale="90000"/>
          </a:bodyPr>
          <a:lstStyle/>
          <a:p>
            <a:r>
              <a:rPr lang="en-US" altLang="zh-TW" dirty="0"/>
              <a:t>Read Back DAQ Data</a:t>
            </a:r>
            <a:endParaRPr lang="zh-TW" altLang="en-US" dirty="0"/>
          </a:p>
        </p:txBody>
      </p:sp>
      <p:pic>
        <p:nvPicPr>
          <p:cNvPr id="5" name="圖片 4">
            <a:extLst>
              <a:ext uri="{FF2B5EF4-FFF2-40B4-BE49-F238E27FC236}">
                <a16:creationId xmlns:a16="http://schemas.microsoft.com/office/drawing/2014/main" id="{CF3B08F7-2692-4556-83AE-4A99B690FF9A}"/>
              </a:ext>
            </a:extLst>
          </p:cNvPr>
          <p:cNvPicPr>
            <a:picLocks noChangeAspect="1"/>
          </p:cNvPicPr>
          <p:nvPr/>
        </p:nvPicPr>
        <p:blipFill>
          <a:blip r:embed="rId2"/>
          <a:stretch>
            <a:fillRect/>
          </a:stretch>
        </p:blipFill>
        <p:spPr>
          <a:xfrm>
            <a:off x="1558147" y="1070898"/>
            <a:ext cx="9431209" cy="4587890"/>
          </a:xfrm>
          <a:prstGeom prst="rect">
            <a:avLst/>
          </a:prstGeom>
        </p:spPr>
      </p:pic>
      <p:sp>
        <p:nvSpPr>
          <p:cNvPr id="6" name="框架 5">
            <a:extLst>
              <a:ext uri="{FF2B5EF4-FFF2-40B4-BE49-F238E27FC236}">
                <a16:creationId xmlns:a16="http://schemas.microsoft.com/office/drawing/2014/main" id="{83166B01-157F-46EB-8B5A-41A912AF5E36}"/>
              </a:ext>
            </a:extLst>
          </p:cNvPr>
          <p:cNvSpPr/>
          <p:nvPr/>
        </p:nvSpPr>
        <p:spPr>
          <a:xfrm>
            <a:off x="2973839" y="1266824"/>
            <a:ext cx="7446511" cy="1823457"/>
          </a:xfrm>
          <a:prstGeom prst="frame">
            <a:avLst>
              <a:gd name="adj1" fmla="val 1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 name="框架 6">
            <a:extLst>
              <a:ext uri="{FF2B5EF4-FFF2-40B4-BE49-F238E27FC236}">
                <a16:creationId xmlns:a16="http://schemas.microsoft.com/office/drawing/2014/main" id="{026F32B6-0AEB-4BD4-A6D0-D398B739CFB0}"/>
              </a:ext>
            </a:extLst>
          </p:cNvPr>
          <p:cNvSpPr/>
          <p:nvPr/>
        </p:nvSpPr>
        <p:spPr>
          <a:xfrm>
            <a:off x="2973839" y="3160477"/>
            <a:ext cx="7446511" cy="1367592"/>
          </a:xfrm>
          <a:prstGeom prst="frame">
            <a:avLst>
              <a:gd name="adj1" fmla="val 1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框架 7">
            <a:extLst>
              <a:ext uri="{FF2B5EF4-FFF2-40B4-BE49-F238E27FC236}">
                <a16:creationId xmlns:a16="http://schemas.microsoft.com/office/drawing/2014/main" id="{2E40A195-7942-4290-9BD4-056B755A6FC7}"/>
              </a:ext>
            </a:extLst>
          </p:cNvPr>
          <p:cNvSpPr/>
          <p:nvPr/>
        </p:nvSpPr>
        <p:spPr>
          <a:xfrm>
            <a:off x="2973837" y="4546598"/>
            <a:ext cx="7446511" cy="403263"/>
          </a:xfrm>
          <a:prstGeom prst="frame">
            <a:avLst>
              <a:gd name="adj1" fmla="val 534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框架 8">
            <a:extLst>
              <a:ext uri="{FF2B5EF4-FFF2-40B4-BE49-F238E27FC236}">
                <a16:creationId xmlns:a16="http://schemas.microsoft.com/office/drawing/2014/main" id="{3129EF3C-41C4-4B10-B0AB-00061A92A590}"/>
              </a:ext>
            </a:extLst>
          </p:cNvPr>
          <p:cNvSpPr/>
          <p:nvPr/>
        </p:nvSpPr>
        <p:spPr>
          <a:xfrm>
            <a:off x="2973839" y="4967421"/>
            <a:ext cx="7446510" cy="429563"/>
          </a:xfrm>
          <a:prstGeom prst="frame">
            <a:avLst>
              <a:gd name="adj1" fmla="val 534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框架 9">
            <a:extLst>
              <a:ext uri="{FF2B5EF4-FFF2-40B4-BE49-F238E27FC236}">
                <a16:creationId xmlns:a16="http://schemas.microsoft.com/office/drawing/2014/main" id="{9C856505-6E63-4FCC-B653-2E3537F30244}"/>
              </a:ext>
            </a:extLst>
          </p:cNvPr>
          <p:cNvSpPr/>
          <p:nvPr/>
        </p:nvSpPr>
        <p:spPr>
          <a:xfrm>
            <a:off x="1697489" y="1266824"/>
            <a:ext cx="1127863" cy="429565"/>
          </a:xfrm>
          <a:prstGeom prst="frame">
            <a:avLst>
              <a:gd name="adj1" fmla="val 332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框架 10">
            <a:extLst>
              <a:ext uri="{FF2B5EF4-FFF2-40B4-BE49-F238E27FC236}">
                <a16:creationId xmlns:a16="http://schemas.microsoft.com/office/drawing/2014/main" id="{D5D25AFD-8550-49C2-B7D6-7235988674A2}"/>
              </a:ext>
            </a:extLst>
          </p:cNvPr>
          <p:cNvSpPr/>
          <p:nvPr/>
        </p:nvSpPr>
        <p:spPr>
          <a:xfrm>
            <a:off x="1697488" y="1754200"/>
            <a:ext cx="1127863" cy="822589"/>
          </a:xfrm>
          <a:prstGeom prst="frame">
            <a:avLst>
              <a:gd name="adj1" fmla="val 332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框架 11">
            <a:extLst>
              <a:ext uri="{FF2B5EF4-FFF2-40B4-BE49-F238E27FC236}">
                <a16:creationId xmlns:a16="http://schemas.microsoft.com/office/drawing/2014/main" id="{480E26A3-45EE-4716-B856-E24B1CB57D93}"/>
              </a:ext>
            </a:extLst>
          </p:cNvPr>
          <p:cNvSpPr/>
          <p:nvPr/>
        </p:nvSpPr>
        <p:spPr>
          <a:xfrm>
            <a:off x="1697488" y="2668599"/>
            <a:ext cx="1127863" cy="822589"/>
          </a:xfrm>
          <a:prstGeom prst="frame">
            <a:avLst>
              <a:gd name="adj1" fmla="val 332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文字方塊 12">
            <a:extLst>
              <a:ext uri="{FF2B5EF4-FFF2-40B4-BE49-F238E27FC236}">
                <a16:creationId xmlns:a16="http://schemas.microsoft.com/office/drawing/2014/main" id="{44326EC0-2CE1-4BF4-9EA4-487B064F486D}"/>
              </a:ext>
            </a:extLst>
          </p:cNvPr>
          <p:cNvSpPr txBox="1"/>
          <p:nvPr/>
        </p:nvSpPr>
        <p:spPr>
          <a:xfrm>
            <a:off x="7160" y="1302444"/>
            <a:ext cx="1690328" cy="369332"/>
          </a:xfrm>
          <a:prstGeom prst="rect">
            <a:avLst/>
          </a:prstGeom>
          <a:noFill/>
        </p:spPr>
        <p:txBody>
          <a:bodyPr wrap="square" rtlCol="0">
            <a:spAutoFit/>
          </a:bodyPr>
          <a:lstStyle/>
          <a:p>
            <a:pPr algn="l"/>
            <a:r>
              <a:rPr lang="en-US" altLang="zh-TW" b="1" dirty="0"/>
              <a:t>1.DAQ</a:t>
            </a:r>
            <a:r>
              <a:rPr lang="zh-TW" altLang="en-US" b="1" dirty="0"/>
              <a:t> </a:t>
            </a:r>
            <a:r>
              <a:rPr lang="en-US" altLang="zh-TW" b="1" dirty="0"/>
              <a:t>Log </a:t>
            </a:r>
            <a:r>
              <a:rPr lang="zh-TW" altLang="en-US" b="1" dirty="0"/>
              <a:t>選取</a:t>
            </a:r>
          </a:p>
        </p:txBody>
      </p:sp>
      <p:sp>
        <p:nvSpPr>
          <p:cNvPr id="14" name="文字方塊 13">
            <a:extLst>
              <a:ext uri="{FF2B5EF4-FFF2-40B4-BE49-F238E27FC236}">
                <a16:creationId xmlns:a16="http://schemas.microsoft.com/office/drawing/2014/main" id="{C7862486-207A-4CCE-A508-20EF4EB51FE0}"/>
              </a:ext>
            </a:extLst>
          </p:cNvPr>
          <p:cNvSpPr txBox="1"/>
          <p:nvPr/>
        </p:nvSpPr>
        <p:spPr>
          <a:xfrm>
            <a:off x="-23813" y="1831742"/>
            <a:ext cx="1558147" cy="923330"/>
          </a:xfrm>
          <a:prstGeom prst="rect">
            <a:avLst/>
          </a:prstGeom>
          <a:noFill/>
        </p:spPr>
        <p:txBody>
          <a:bodyPr wrap="square" rtlCol="0">
            <a:spAutoFit/>
          </a:bodyPr>
          <a:lstStyle/>
          <a:p>
            <a:pPr algn="l"/>
            <a:r>
              <a:rPr lang="en-US" altLang="zh-TW" b="1" dirty="0"/>
              <a:t>2.</a:t>
            </a:r>
          </a:p>
          <a:p>
            <a:pPr algn="l"/>
            <a:r>
              <a:rPr lang="en-US" altLang="zh-TW" b="1" dirty="0"/>
              <a:t>(1).</a:t>
            </a:r>
            <a:r>
              <a:rPr lang="zh-TW" altLang="en-US" b="1" dirty="0"/>
              <a:t> 存取</a:t>
            </a:r>
            <a:r>
              <a:rPr lang="en-US" altLang="zh-TW" b="1" dirty="0"/>
              <a:t>FFT</a:t>
            </a:r>
          </a:p>
          <a:p>
            <a:pPr algn="l"/>
            <a:r>
              <a:rPr lang="en-US" altLang="zh-TW" b="1" dirty="0"/>
              <a:t>(2). </a:t>
            </a:r>
            <a:r>
              <a:rPr lang="zh-TW" altLang="en-US" b="1" dirty="0"/>
              <a:t>停止程式</a:t>
            </a:r>
          </a:p>
        </p:txBody>
      </p:sp>
      <p:sp>
        <p:nvSpPr>
          <p:cNvPr id="15" name="文字方塊 14">
            <a:extLst>
              <a:ext uri="{FF2B5EF4-FFF2-40B4-BE49-F238E27FC236}">
                <a16:creationId xmlns:a16="http://schemas.microsoft.com/office/drawing/2014/main" id="{69E0B49A-FA06-484B-B538-799699441052}"/>
              </a:ext>
            </a:extLst>
          </p:cNvPr>
          <p:cNvSpPr txBox="1"/>
          <p:nvPr/>
        </p:nvSpPr>
        <p:spPr>
          <a:xfrm>
            <a:off x="59077" y="3582998"/>
            <a:ext cx="2350132" cy="923330"/>
          </a:xfrm>
          <a:prstGeom prst="rect">
            <a:avLst/>
          </a:prstGeom>
          <a:noFill/>
        </p:spPr>
        <p:txBody>
          <a:bodyPr wrap="square" rtlCol="0">
            <a:spAutoFit/>
          </a:bodyPr>
          <a:lstStyle/>
          <a:p>
            <a:pPr algn="l"/>
            <a:r>
              <a:rPr lang="en-US" altLang="zh-TW" b="1" dirty="0"/>
              <a:t>3.Sample Rate, </a:t>
            </a:r>
          </a:p>
          <a:p>
            <a:pPr algn="l"/>
            <a:r>
              <a:rPr lang="en-US" altLang="zh-TW" b="1" dirty="0"/>
              <a:t>Number of Sample </a:t>
            </a:r>
            <a:r>
              <a:rPr lang="zh-TW" altLang="en-US" b="1" dirty="0"/>
              <a:t>設定</a:t>
            </a:r>
            <a:r>
              <a:rPr lang="en-US" altLang="zh-TW" b="1" dirty="0"/>
              <a:t>(</a:t>
            </a:r>
            <a:r>
              <a:rPr lang="zh-TW" altLang="en-US" b="1" dirty="0"/>
              <a:t>必須和</a:t>
            </a:r>
            <a:r>
              <a:rPr lang="en-US" altLang="zh-TW" b="1" dirty="0"/>
              <a:t>DAQ</a:t>
            </a:r>
            <a:r>
              <a:rPr lang="zh-TW" altLang="en-US" b="1" dirty="0"/>
              <a:t>相同</a:t>
            </a:r>
            <a:r>
              <a:rPr lang="en-US" altLang="zh-TW" b="1" dirty="0"/>
              <a:t>)</a:t>
            </a:r>
          </a:p>
        </p:txBody>
      </p:sp>
      <p:sp>
        <p:nvSpPr>
          <p:cNvPr id="16" name="文字方塊 15">
            <a:extLst>
              <a:ext uri="{FF2B5EF4-FFF2-40B4-BE49-F238E27FC236}">
                <a16:creationId xmlns:a16="http://schemas.microsoft.com/office/drawing/2014/main" id="{E80850FC-15B4-49C8-A029-E979C51E1214}"/>
              </a:ext>
            </a:extLst>
          </p:cNvPr>
          <p:cNvSpPr txBox="1"/>
          <p:nvPr/>
        </p:nvSpPr>
        <p:spPr>
          <a:xfrm>
            <a:off x="10418291" y="1760932"/>
            <a:ext cx="1773709" cy="923330"/>
          </a:xfrm>
          <a:prstGeom prst="rect">
            <a:avLst/>
          </a:prstGeom>
          <a:noFill/>
        </p:spPr>
        <p:txBody>
          <a:bodyPr wrap="square" rtlCol="0">
            <a:spAutoFit/>
          </a:bodyPr>
          <a:lstStyle/>
          <a:p>
            <a:pPr algn="l"/>
            <a:r>
              <a:rPr lang="en-US" altLang="zh-TW" b="1" dirty="0"/>
              <a:t>4. Vibration, Microphone </a:t>
            </a:r>
          </a:p>
          <a:p>
            <a:pPr algn="l"/>
            <a:r>
              <a:rPr lang="zh-TW" altLang="en-US" b="1" dirty="0"/>
              <a:t>頻譜分析</a:t>
            </a:r>
            <a:r>
              <a:rPr lang="en-US" altLang="zh-TW" b="1" dirty="0"/>
              <a:t>(1 sec)</a:t>
            </a:r>
          </a:p>
        </p:txBody>
      </p:sp>
      <p:sp>
        <p:nvSpPr>
          <p:cNvPr id="17" name="文字方塊 16">
            <a:extLst>
              <a:ext uri="{FF2B5EF4-FFF2-40B4-BE49-F238E27FC236}">
                <a16:creationId xmlns:a16="http://schemas.microsoft.com/office/drawing/2014/main" id="{B984F691-4302-47CE-93B4-50CE34D1F5EF}"/>
              </a:ext>
            </a:extLst>
          </p:cNvPr>
          <p:cNvSpPr txBox="1"/>
          <p:nvPr/>
        </p:nvSpPr>
        <p:spPr>
          <a:xfrm>
            <a:off x="10418290" y="3365603"/>
            <a:ext cx="1564138" cy="923330"/>
          </a:xfrm>
          <a:prstGeom prst="rect">
            <a:avLst/>
          </a:prstGeom>
          <a:noFill/>
        </p:spPr>
        <p:txBody>
          <a:bodyPr wrap="square" rtlCol="0">
            <a:spAutoFit/>
          </a:bodyPr>
          <a:lstStyle/>
          <a:p>
            <a:pPr algn="l"/>
            <a:r>
              <a:rPr lang="en-US" altLang="zh-TW" b="1" dirty="0"/>
              <a:t>5. Vibration, Microphone </a:t>
            </a:r>
            <a:r>
              <a:rPr lang="zh-TW" altLang="en-US" b="1" dirty="0"/>
              <a:t>完整時域訊號</a:t>
            </a:r>
            <a:endParaRPr lang="en-US" altLang="zh-TW" b="1" dirty="0"/>
          </a:p>
        </p:txBody>
      </p:sp>
      <p:sp>
        <p:nvSpPr>
          <p:cNvPr id="18" name="文字方塊 17">
            <a:extLst>
              <a:ext uri="{FF2B5EF4-FFF2-40B4-BE49-F238E27FC236}">
                <a16:creationId xmlns:a16="http://schemas.microsoft.com/office/drawing/2014/main" id="{040B52D1-5221-4DB2-B07C-F26BDDA7B745}"/>
              </a:ext>
            </a:extLst>
          </p:cNvPr>
          <p:cNvSpPr txBox="1"/>
          <p:nvPr/>
        </p:nvSpPr>
        <p:spPr>
          <a:xfrm>
            <a:off x="10418290" y="4473521"/>
            <a:ext cx="1986756" cy="646331"/>
          </a:xfrm>
          <a:prstGeom prst="rect">
            <a:avLst/>
          </a:prstGeom>
          <a:noFill/>
        </p:spPr>
        <p:txBody>
          <a:bodyPr wrap="square" rtlCol="0">
            <a:spAutoFit/>
          </a:bodyPr>
          <a:lstStyle/>
          <a:p>
            <a:pPr algn="l"/>
            <a:r>
              <a:rPr lang="en-US" altLang="zh-TW" b="1" dirty="0"/>
              <a:t>6. Filter </a:t>
            </a:r>
            <a:r>
              <a:rPr lang="zh-TW" altLang="en-US" b="1" dirty="0"/>
              <a:t>截止頻率設定</a:t>
            </a:r>
            <a:endParaRPr lang="en-US" altLang="zh-TW" b="1" dirty="0"/>
          </a:p>
        </p:txBody>
      </p:sp>
      <p:sp>
        <p:nvSpPr>
          <p:cNvPr id="19" name="文字方塊 18">
            <a:extLst>
              <a:ext uri="{FF2B5EF4-FFF2-40B4-BE49-F238E27FC236}">
                <a16:creationId xmlns:a16="http://schemas.microsoft.com/office/drawing/2014/main" id="{D07DB69E-70B3-49CF-9A78-A2016A93EC9D}"/>
              </a:ext>
            </a:extLst>
          </p:cNvPr>
          <p:cNvSpPr txBox="1"/>
          <p:nvPr/>
        </p:nvSpPr>
        <p:spPr>
          <a:xfrm>
            <a:off x="4748570" y="5509220"/>
            <a:ext cx="4338280" cy="369332"/>
          </a:xfrm>
          <a:prstGeom prst="rect">
            <a:avLst/>
          </a:prstGeom>
          <a:noFill/>
        </p:spPr>
        <p:txBody>
          <a:bodyPr wrap="square" rtlCol="0">
            <a:spAutoFit/>
          </a:bodyPr>
          <a:lstStyle/>
          <a:p>
            <a:pPr algn="l"/>
            <a:r>
              <a:rPr lang="en-US" altLang="zh-TW" b="1" dirty="0"/>
              <a:t>7. </a:t>
            </a:r>
            <a:r>
              <a:rPr lang="zh-TW" altLang="en-US" b="1" dirty="0"/>
              <a:t>時間軸滑條</a:t>
            </a:r>
            <a:r>
              <a:rPr lang="en-US" altLang="zh-TW" b="1" dirty="0"/>
              <a:t>(</a:t>
            </a:r>
            <a:r>
              <a:rPr lang="zh-TW" altLang="en-US" b="1" dirty="0"/>
              <a:t>可拖曳到任意時間查看</a:t>
            </a:r>
            <a:r>
              <a:rPr lang="en-US" altLang="zh-TW" b="1" dirty="0"/>
              <a:t>FFT)</a:t>
            </a:r>
          </a:p>
        </p:txBody>
      </p:sp>
    </p:spTree>
    <p:extLst>
      <p:ext uri="{BB962C8B-B14F-4D97-AF65-F5344CB8AC3E}">
        <p14:creationId xmlns:p14="http://schemas.microsoft.com/office/powerpoint/2010/main" val="2254385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FEF219-3598-49FA-9B7E-A2FFABE4B6B3}"/>
              </a:ext>
            </a:extLst>
          </p:cNvPr>
          <p:cNvSpPr>
            <a:spLocks noGrp="1"/>
          </p:cNvSpPr>
          <p:nvPr>
            <p:ph type="ctrTitle"/>
          </p:nvPr>
        </p:nvSpPr>
        <p:spPr>
          <a:xfrm>
            <a:off x="762746" y="689549"/>
            <a:ext cx="10666506" cy="1676110"/>
          </a:xfrm>
        </p:spPr>
        <p:txBody>
          <a:bodyPr>
            <a:normAutofit/>
          </a:bodyPr>
          <a:lstStyle/>
          <a:p>
            <a:pPr algn="ctr"/>
            <a:r>
              <a:rPr lang="en-US" altLang="zh-TW" dirty="0"/>
              <a:t>Thank you</a:t>
            </a:r>
            <a:r>
              <a:rPr lang="zh-TW" altLang="en-US" dirty="0"/>
              <a:t> </a:t>
            </a:r>
            <a:r>
              <a:rPr lang="en-US" altLang="zh-TW" dirty="0"/>
              <a:t>for kind attention~</a:t>
            </a:r>
            <a:endParaRPr lang="zh-TW" altLang="en-US" dirty="0"/>
          </a:p>
        </p:txBody>
      </p:sp>
      <p:pic>
        <p:nvPicPr>
          <p:cNvPr id="1026" name="圖片 1">
            <a:extLst>
              <a:ext uri="{FF2B5EF4-FFF2-40B4-BE49-F238E27FC236}">
                <a16:creationId xmlns:a16="http://schemas.microsoft.com/office/drawing/2014/main" id="{52B26506-DC31-46ED-B212-4AEBD57A5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174" y="4770522"/>
            <a:ext cx="3627651" cy="1676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4">
            <a:extLst>
              <a:ext uri="{FF2B5EF4-FFF2-40B4-BE49-F238E27FC236}">
                <a16:creationId xmlns:a16="http://schemas.microsoft.com/office/drawing/2014/main" id="{F268F600-5F67-454F-B885-E6740CD3A5B7}"/>
              </a:ext>
            </a:extLst>
          </p:cNvPr>
          <p:cNvSpPr txBox="1"/>
          <p:nvPr/>
        </p:nvSpPr>
        <p:spPr>
          <a:xfrm>
            <a:off x="2309235" y="2365659"/>
            <a:ext cx="4421147" cy="2677656"/>
          </a:xfrm>
          <a:prstGeom prst="rect">
            <a:avLst/>
          </a:prstGeom>
          <a:noFill/>
        </p:spPr>
        <p:txBody>
          <a:bodyPr wrap="none" rtlCol="0">
            <a:spAutoFit/>
          </a:bodyPr>
          <a:lstStyle/>
          <a:p>
            <a:pPr algn="l"/>
            <a:r>
              <a:rPr lang="en-US" altLang="zh-TW" sz="2800" b="1" dirty="0">
                <a:solidFill>
                  <a:schemeClr val="bg1"/>
                </a:solidFill>
              </a:rPr>
              <a:t>Joe Kao</a:t>
            </a:r>
          </a:p>
          <a:p>
            <a:pPr algn="l"/>
            <a:r>
              <a:rPr lang="en-US" altLang="zh-TW" sz="2800" dirty="0">
                <a:solidFill>
                  <a:schemeClr val="bg1"/>
                </a:solidFill>
              </a:rPr>
              <a:t>Solution Team</a:t>
            </a:r>
          </a:p>
          <a:p>
            <a:pPr algn="l"/>
            <a:r>
              <a:rPr lang="en-US" altLang="zh-TW" sz="2800" dirty="0">
                <a:solidFill>
                  <a:schemeClr val="bg1"/>
                </a:solidFill>
              </a:rPr>
              <a:t>Industrial Intelligence BU</a:t>
            </a:r>
          </a:p>
          <a:p>
            <a:pPr algn="l"/>
            <a:r>
              <a:rPr lang="en-US" altLang="zh-TW" sz="2800" dirty="0">
                <a:solidFill>
                  <a:schemeClr val="bg1"/>
                </a:solidFill>
              </a:rPr>
              <a:t>O: +886-953-367-715</a:t>
            </a:r>
          </a:p>
          <a:p>
            <a:pPr algn="l"/>
            <a:r>
              <a:rPr lang="en-US" altLang="zh-TW" sz="2800" dirty="0">
                <a:solidFill>
                  <a:schemeClr val="bg1"/>
                </a:solidFill>
              </a:rPr>
              <a:t>E: </a:t>
            </a:r>
            <a:r>
              <a:rPr lang="en-US" altLang="zh-TW" sz="2800" dirty="0">
                <a:solidFill>
                  <a:schemeClr val="bg1"/>
                </a:solidFill>
                <a:hlinkClick r:id="rId4">
                  <a:extLst>
                    <a:ext uri="{A12FA001-AC4F-418D-AE19-62706E023703}">
                      <ahyp:hlinkClr xmlns:ahyp="http://schemas.microsoft.com/office/drawing/2018/hyperlinkcolor" val="tx"/>
                    </a:ext>
                  </a:extLst>
                </a:hlinkClick>
              </a:rPr>
              <a:t>joe.kao@ecloudvalley.com</a:t>
            </a:r>
            <a:endParaRPr lang="en-US" altLang="zh-TW" sz="2800" dirty="0">
              <a:solidFill>
                <a:schemeClr val="bg1"/>
              </a:solidFill>
            </a:endParaRPr>
          </a:p>
          <a:p>
            <a:pPr algn="l"/>
            <a:endParaRPr lang="zh-TW" altLang="en-US" sz="2800" dirty="0">
              <a:solidFill>
                <a:schemeClr val="bg1"/>
              </a:solidFill>
            </a:endParaRPr>
          </a:p>
        </p:txBody>
      </p:sp>
    </p:spTree>
    <p:extLst>
      <p:ext uri="{BB962C8B-B14F-4D97-AF65-F5344CB8AC3E}">
        <p14:creationId xmlns:p14="http://schemas.microsoft.com/office/powerpoint/2010/main" val="1391128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43B0FA-78DD-4993-9E20-243BB89E8B03}"/>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0124D6DF-7AED-47CF-833C-258FEACD8EAA}"/>
              </a:ext>
            </a:extLst>
          </p:cNvPr>
          <p:cNvSpPr>
            <a:spLocks noGrp="1"/>
          </p:cNvSpPr>
          <p:nvPr>
            <p:ph idx="1"/>
          </p:nvPr>
        </p:nvSpPr>
        <p:spPr/>
        <p:txBody>
          <a:bodyPr/>
          <a:lstStyle/>
          <a:p>
            <a:r>
              <a:rPr lang="en-US" altLang="zh-TW" dirty="0"/>
              <a:t>DAQ Introduction</a:t>
            </a:r>
          </a:p>
          <a:p>
            <a:r>
              <a:rPr lang="en-US" altLang="zh-TW" dirty="0">
                <a:solidFill>
                  <a:schemeClr val="bg2"/>
                </a:solidFill>
              </a:rPr>
              <a:t>LabVIEW</a:t>
            </a:r>
            <a:r>
              <a:rPr lang="zh-TW" altLang="en-US" dirty="0">
                <a:solidFill>
                  <a:schemeClr val="bg2"/>
                </a:solidFill>
              </a:rPr>
              <a:t> </a:t>
            </a:r>
            <a:r>
              <a:rPr lang="en-US" altLang="zh-TW" dirty="0">
                <a:solidFill>
                  <a:schemeClr val="bg2"/>
                </a:solidFill>
              </a:rPr>
              <a:t>introduction</a:t>
            </a:r>
          </a:p>
          <a:p>
            <a:r>
              <a:rPr lang="en-US" altLang="zh-TW" dirty="0">
                <a:solidFill>
                  <a:schemeClr val="bg2"/>
                </a:solidFill>
              </a:rPr>
              <a:t>Program Introduction</a:t>
            </a:r>
            <a:endParaRPr lang="zh-TW" altLang="en-US" dirty="0">
              <a:solidFill>
                <a:schemeClr val="bg2"/>
              </a:solidFill>
            </a:endParaRPr>
          </a:p>
        </p:txBody>
      </p:sp>
    </p:spTree>
    <p:extLst>
      <p:ext uri="{BB962C8B-B14F-4D97-AF65-F5344CB8AC3E}">
        <p14:creationId xmlns:p14="http://schemas.microsoft.com/office/powerpoint/2010/main" val="290830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7A063E5-E86D-4763-A222-AA725003675C}"/>
              </a:ext>
            </a:extLst>
          </p:cNvPr>
          <p:cNvSpPr/>
          <p:nvPr/>
        </p:nvSpPr>
        <p:spPr>
          <a:xfrm>
            <a:off x="5028000" y="0"/>
            <a:ext cx="716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微軟正黑體"/>
              <a:cs typeface="+mn-cs"/>
            </a:endParaRPr>
          </a:p>
        </p:txBody>
      </p:sp>
      <p:sp>
        <p:nvSpPr>
          <p:cNvPr id="3" name="Title 2">
            <a:extLst>
              <a:ext uri="{FF2B5EF4-FFF2-40B4-BE49-F238E27FC236}">
                <a16:creationId xmlns:a16="http://schemas.microsoft.com/office/drawing/2014/main" id="{9F51D3C4-ADB4-914A-81AD-25B83610D694}"/>
              </a:ext>
            </a:extLst>
          </p:cNvPr>
          <p:cNvSpPr>
            <a:spLocks noGrp="1"/>
          </p:cNvSpPr>
          <p:nvPr>
            <p:ph type="ctrTitle"/>
          </p:nvPr>
        </p:nvSpPr>
        <p:spPr>
          <a:xfrm>
            <a:off x="-213036" y="2862121"/>
            <a:ext cx="5322981" cy="1133757"/>
          </a:xfrm>
        </p:spPr>
        <p:txBody>
          <a:bodyPr>
            <a:normAutofit/>
          </a:bodyPr>
          <a:lstStyle/>
          <a:p>
            <a:pPr algn="ctr"/>
            <a:r>
              <a:rPr lang="en-US" altLang="zh-TW" dirty="0"/>
              <a:t>DAQ</a:t>
            </a:r>
            <a:r>
              <a:rPr lang="zh-TW" altLang="en-US" dirty="0"/>
              <a:t> </a:t>
            </a:r>
            <a:r>
              <a:rPr lang="en-US" altLang="zh-TW" dirty="0"/>
              <a:t>in NI</a:t>
            </a:r>
            <a:endParaRPr lang="en-US" dirty="0"/>
          </a:p>
        </p:txBody>
      </p:sp>
      <p:sp>
        <p:nvSpPr>
          <p:cNvPr id="2" name="TextBox 1">
            <a:extLst>
              <a:ext uri="{FF2B5EF4-FFF2-40B4-BE49-F238E27FC236}">
                <a16:creationId xmlns:a16="http://schemas.microsoft.com/office/drawing/2014/main" id="{2C4A410F-48AC-2D41-A545-C5A8A80727D4}"/>
              </a:ext>
            </a:extLst>
          </p:cNvPr>
          <p:cNvSpPr txBox="1"/>
          <p:nvPr/>
        </p:nvSpPr>
        <p:spPr>
          <a:xfrm>
            <a:off x="845312" y="6161024"/>
            <a:ext cx="0" cy="0"/>
          </a:xfrm>
          <a:prstGeom prst="rect">
            <a:avLst/>
          </a:prstGeom>
          <a:noFill/>
        </p:spPr>
        <p:txBody>
          <a:bodyPr wrap="non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44123"/>
              </a:solidFill>
              <a:effectLst/>
              <a:uLnTx/>
              <a:uFillTx/>
              <a:latin typeface="Consolas" panose="020B0609020204030204" pitchFamily="49" charset="0"/>
              <a:ea typeface="微軟正黑體"/>
              <a:cs typeface="Consolas" panose="020B0609020204030204" pitchFamily="49" charset="0"/>
            </a:endParaRPr>
          </a:p>
        </p:txBody>
      </p:sp>
      <p:sp>
        <p:nvSpPr>
          <p:cNvPr id="4" name="TextBox 3">
            <a:extLst>
              <a:ext uri="{FF2B5EF4-FFF2-40B4-BE49-F238E27FC236}">
                <a16:creationId xmlns:a16="http://schemas.microsoft.com/office/drawing/2014/main" id="{4C2CC4C4-EFCD-164C-B4E4-671BA9760C82}"/>
              </a:ext>
            </a:extLst>
          </p:cNvPr>
          <p:cNvSpPr txBox="1"/>
          <p:nvPr/>
        </p:nvSpPr>
        <p:spPr>
          <a:xfrm>
            <a:off x="9486537" y="4946468"/>
            <a:ext cx="0" cy="0"/>
          </a:xfrm>
          <a:prstGeom prst="rect">
            <a:avLst/>
          </a:prstGeom>
          <a:noFill/>
        </p:spPr>
        <p:txBody>
          <a:bodyPr wrap="non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44123"/>
              </a:solidFill>
              <a:effectLst/>
              <a:uLnTx/>
              <a:uFillTx/>
              <a:latin typeface="Consolas" panose="020B0609020204030204" pitchFamily="49" charset="0"/>
              <a:ea typeface="微軟正黑體"/>
              <a:cs typeface="Consolas" panose="020B0609020204030204" pitchFamily="49" charset="0"/>
            </a:endParaRPr>
          </a:p>
        </p:txBody>
      </p:sp>
      <p:pic>
        <p:nvPicPr>
          <p:cNvPr id="6" name="圖片 5" descr="一張含有 文字, 電子用品 的圖片&#10;&#10;自動產生的描述">
            <a:extLst>
              <a:ext uri="{FF2B5EF4-FFF2-40B4-BE49-F238E27FC236}">
                <a16:creationId xmlns:a16="http://schemas.microsoft.com/office/drawing/2014/main" id="{BD3C03D8-3BFD-4767-AFDA-734808E5D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150" y="3428999"/>
            <a:ext cx="5939928" cy="3546389"/>
          </a:xfrm>
          <a:prstGeom prst="rect">
            <a:avLst/>
          </a:prstGeom>
        </p:spPr>
      </p:pic>
      <p:sp>
        <p:nvSpPr>
          <p:cNvPr id="5" name="想法泡泡: 雲朵 4">
            <a:extLst>
              <a:ext uri="{FF2B5EF4-FFF2-40B4-BE49-F238E27FC236}">
                <a16:creationId xmlns:a16="http://schemas.microsoft.com/office/drawing/2014/main" id="{4D53D423-7995-4EE5-A012-86511217325E}"/>
              </a:ext>
            </a:extLst>
          </p:cNvPr>
          <p:cNvSpPr/>
          <p:nvPr/>
        </p:nvSpPr>
        <p:spPr>
          <a:xfrm>
            <a:off x="5199413" y="1"/>
            <a:ext cx="5813428" cy="3651816"/>
          </a:xfrm>
          <a:prstGeom prst="cloudCallout">
            <a:avLst>
              <a:gd name="adj1" fmla="val -9355"/>
              <a:gd name="adj2" fmla="val 7995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780DE27F-8F4E-484C-9376-6ABB229BD57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101390" y="679806"/>
            <a:ext cx="973519" cy="1947038"/>
          </a:xfrm>
          <a:prstGeom prst="rect">
            <a:avLst/>
          </a:prstGeom>
        </p:spPr>
      </p:pic>
      <p:pic>
        <p:nvPicPr>
          <p:cNvPr id="15" name="圖片 14" descr="一張含有 光 的圖片&#10;&#10;自動產生的描述">
            <a:extLst>
              <a:ext uri="{FF2B5EF4-FFF2-40B4-BE49-F238E27FC236}">
                <a16:creationId xmlns:a16="http://schemas.microsoft.com/office/drawing/2014/main" id="{35611C7E-7B02-4697-9F54-2837B7B8533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147" t="4785" r="4440" b="4709"/>
          <a:stretch/>
        </p:blipFill>
        <p:spPr>
          <a:xfrm>
            <a:off x="8106758" y="515378"/>
            <a:ext cx="912119" cy="1459944"/>
          </a:xfrm>
          <a:prstGeom prst="rect">
            <a:avLst/>
          </a:prstGeom>
        </p:spPr>
      </p:pic>
      <p:pic>
        <p:nvPicPr>
          <p:cNvPr id="18" name="圖片 17" descr="一張含有 麥克風, 室內, 黑色 的圖片&#10;&#10;自動產生的描述">
            <a:extLst>
              <a:ext uri="{FF2B5EF4-FFF2-40B4-BE49-F238E27FC236}">
                <a16:creationId xmlns:a16="http://schemas.microsoft.com/office/drawing/2014/main" id="{0D17CE8F-C871-4445-AF8C-78B96B573F9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074910" y="1569055"/>
            <a:ext cx="1233624" cy="1737594"/>
          </a:xfrm>
          <a:prstGeom prst="rect">
            <a:avLst/>
          </a:prstGeom>
        </p:spPr>
      </p:pic>
      <p:pic>
        <p:nvPicPr>
          <p:cNvPr id="21" name="圖片 20">
            <a:extLst>
              <a:ext uri="{FF2B5EF4-FFF2-40B4-BE49-F238E27FC236}">
                <a16:creationId xmlns:a16="http://schemas.microsoft.com/office/drawing/2014/main" id="{95AA8FB7-2B75-4F19-8BD6-97A4FE7A58F2}"/>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r="52186" b="18070"/>
          <a:stretch/>
        </p:blipFill>
        <p:spPr>
          <a:xfrm>
            <a:off x="9018877" y="1061464"/>
            <a:ext cx="1521728" cy="1306072"/>
          </a:xfrm>
          <a:prstGeom prst="rect">
            <a:avLst/>
          </a:prstGeom>
        </p:spPr>
      </p:pic>
    </p:spTree>
    <p:extLst>
      <p:ext uri="{BB962C8B-B14F-4D97-AF65-F5344CB8AC3E}">
        <p14:creationId xmlns:p14="http://schemas.microsoft.com/office/powerpoint/2010/main" val="170195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84" y="-55785"/>
            <a:ext cx="13318672" cy="1325563"/>
          </a:xfrm>
        </p:spPr>
        <p:txBody>
          <a:bodyPr>
            <a:normAutofit/>
          </a:bodyPr>
          <a:lstStyle/>
          <a:p>
            <a:r>
              <a:rPr lang="en-US" dirty="0"/>
              <a:t>Architecture of an Integrated Measurement System</a:t>
            </a:r>
          </a:p>
        </p:txBody>
      </p:sp>
      <p:sp>
        <p:nvSpPr>
          <p:cNvPr id="3" name="Content Placeholder 2"/>
          <p:cNvSpPr>
            <a:spLocks noGrp="1"/>
          </p:cNvSpPr>
          <p:nvPr>
            <p:ph idx="1"/>
          </p:nvPr>
        </p:nvSpPr>
        <p:spPr>
          <a:xfrm>
            <a:off x="1857274" y="1121384"/>
            <a:ext cx="8447086" cy="4949008"/>
          </a:xfrm>
        </p:spPr>
        <p:txBody>
          <a:bodyPr/>
          <a:lstStyle/>
          <a:p>
            <a:pPr marL="0" indent="0" algn="ctr">
              <a:buNone/>
            </a:pPr>
            <a:r>
              <a:rPr lang="en-US" dirty="0"/>
              <a:t>Today, we’ll learn about three key differentiating components of a National Instruments data acquisition system:</a:t>
            </a:r>
          </a:p>
        </p:txBody>
      </p:sp>
      <p:grpSp>
        <p:nvGrpSpPr>
          <p:cNvPr id="4" name="Group 40"/>
          <p:cNvGrpSpPr/>
          <p:nvPr/>
        </p:nvGrpSpPr>
        <p:grpSpPr>
          <a:xfrm>
            <a:off x="1676400" y="2429576"/>
            <a:ext cx="8839200" cy="3285425"/>
            <a:chOff x="152400" y="2057400"/>
            <a:chExt cx="8839200" cy="3285425"/>
          </a:xfrm>
        </p:grpSpPr>
        <p:sp>
          <p:nvSpPr>
            <p:cNvPr id="42" name="Rounded Rectangle 41"/>
            <p:cNvSpPr/>
            <p:nvPr/>
          </p:nvSpPr>
          <p:spPr>
            <a:xfrm>
              <a:off x="152400" y="2057400"/>
              <a:ext cx="8839200" cy="2667000"/>
            </a:xfrm>
            <a:prstGeom prst="roundRect">
              <a:avLst>
                <a:gd name="adj" fmla="val 7193"/>
              </a:avLst>
            </a:prstGeom>
            <a:solidFill>
              <a:schemeClr val="bg1">
                <a:lumMod val="85000"/>
              </a:schemeClr>
            </a:solidFill>
            <a:ln>
              <a:solidFill>
                <a:schemeClr val="tx2"/>
              </a:solidFill>
            </a:ln>
            <a:effectLst>
              <a:outerShdw blurRad="50800" dist="38100" dir="2700000" algn="tl" rotWithShape="0">
                <a:prstClr val="black">
                  <a:alpha val="40000"/>
                </a:prstClr>
              </a:outerShdw>
            </a:effectLst>
          </p:spPr>
          <p:style>
            <a:lnRef idx="1">
              <a:schemeClr val="accent1"/>
            </a:lnRef>
            <a:fillRef idx="1002">
              <a:schemeClr val="lt2"/>
            </a:fillRef>
            <a:effectRef idx="2">
              <a:schemeClr val="accent1"/>
            </a:effectRef>
            <a:fontRef idx="minor">
              <a:schemeClr val="lt1"/>
            </a:fontRef>
          </p:style>
          <p:txBody>
            <a:bodyPr rtlCol="0" anchor="ctr"/>
            <a:lstStyle/>
            <a:p>
              <a:pPr algn="ctr"/>
              <a:endParaRPr lang="en-US" dirty="0">
                <a:solidFill>
                  <a:prstClr val="white"/>
                </a:solidFill>
                <a:latin typeface="Univers Com 45 Light"/>
              </a:endParaRPr>
            </a:p>
          </p:txBody>
        </p:sp>
        <p:sp>
          <p:nvSpPr>
            <p:cNvPr id="43" name="Rounded Rectangle 42"/>
            <p:cNvSpPr/>
            <p:nvPr/>
          </p:nvSpPr>
          <p:spPr>
            <a:xfrm>
              <a:off x="304800" y="2432538"/>
              <a:ext cx="2706624" cy="2011680"/>
            </a:xfrm>
            <a:prstGeom prst="roundRect">
              <a:avLst>
                <a:gd name="adj" fmla="val 1293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grpSp>
          <p:nvGrpSpPr>
            <p:cNvPr id="8" name="Group 38"/>
            <p:cNvGrpSpPr/>
            <p:nvPr/>
          </p:nvGrpSpPr>
          <p:grpSpPr>
            <a:xfrm>
              <a:off x="354530" y="2476500"/>
              <a:ext cx="2597426" cy="1905000"/>
              <a:chOff x="304800" y="2476500"/>
              <a:chExt cx="2597426" cy="1905000"/>
            </a:xfrm>
          </p:grpSpPr>
          <p:grpSp>
            <p:nvGrpSpPr>
              <p:cNvPr id="9" name="Group 28"/>
              <p:cNvGrpSpPr/>
              <p:nvPr/>
            </p:nvGrpSpPr>
            <p:grpSpPr>
              <a:xfrm>
                <a:off x="304800" y="2476500"/>
                <a:ext cx="2597426" cy="1905000"/>
                <a:chOff x="304800" y="2476500"/>
                <a:chExt cx="2597426" cy="1905000"/>
              </a:xfrm>
            </p:grpSpPr>
            <p:sp>
              <p:nvSpPr>
                <p:cNvPr id="71" name="Rounded Rectangle 70"/>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72" name="Round Same Side Corner Rectangle 71"/>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73" name="Straight Connector 72"/>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0" name="TextBox 69"/>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Sensor</a:t>
                </a:r>
              </a:p>
            </p:txBody>
          </p:sp>
        </p:grpSp>
        <p:sp>
          <p:nvSpPr>
            <p:cNvPr id="45" name="Rounded Rectangle 44"/>
            <p:cNvSpPr/>
            <p:nvPr/>
          </p:nvSpPr>
          <p:spPr>
            <a:xfrm>
              <a:off x="3226870" y="2432538"/>
              <a:ext cx="2697480" cy="2905822"/>
            </a:xfrm>
            <a:prstGeom prst="roundRect">
              <a:avLst>
                <a:gd name="adj" fmla="val 1170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46" name="Straight Connector 45"/>
            <p:cNvCxnSpPr/>
            <p:nvPr/>
          </p:nvCxnSpPr>
          <p:spPr>
            <a:xfrm flipV="1">
              <a:off x="4575610" y="5033560"/>
              <a:ext cx="0" cy="304800"/>
            </a:xfrm>
            <a:prstGeom prst="line">
              <a:avLst/>
            </a:prstGeom>
            <a:ln>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3379271" y="4881160"/>
              <a:ext cx="1143000" cy="461665"/>
            </a:xfrm>
            <a:prstGeom prst="rect">
              <a:avLst/>
            </a:prstGeom>
            <a:noFill/>
          </p:spPr>
          <p:txBody>
            <a:bodyPr wrap="square" rtlCol="0">
              <a:spAutoFit/>
            </a:bodyPr>
            <a:lstStyle/>
            <a:p>
              <a:pPr algn="ctr"/>
              <a:r>
                <a:rPr lang="en-US" sz="1200" dirty="0">
                  <a:solidFill>
                    <a:prstClr val="black"/>
                  </a:solidFill>
                  <a:latin typeface="Univers Com 45 Light"/>
                </a:rPr>
                <a:t>Signal Conditioning</a:t>
              </a:r>
            </a:p>
          </p:txBody>
        </p:sp>
        <p:sp>
          <p:nvSpPr>
            <p:cNvPr id="48" name="TextBox 47"/>
            <p:cNvSpPr txBox="1"/>
            <p:nvPr/>
          </p:nvSpPr>
          <p:spPr>
            <a:xfrm>
              <a:off x="4572000" y="4876800"/>
              <a:ext cx="1421329" cy="461665"/>
            </a:xfrm>
            <a:prstGeom prst="rect">
              <a:avLst/>
            </a:prstGeom>
            <a:noFill/>
          </p:spPr>
          <p:txBody>
            <a:bodyPr wrap="square" rtlCol="0">
              <a:spAutoFit/>
            </a:bodyPr>
            <a:lstStyle/>
            <a:p>
              <a:pPr algn="ctr"/>
              <a:r>
                <a:rPr lang="en-US" sz="1200" dirty="0">
                  <a:solidFill>
                    <a:prstClr val="black"/>
                  </a:solidFill>
                  <a:latin typeface="Univers Com 45 Light"/>
                </a:rPr>
                <a:t>Analog-to-Digital Converter</a:t>
              </a:r>
            </a:p>
          </p:txBody>
        </p:sp>
        <p:grpSp>
          <p:nvGrpSpPr>
            <p:cNvPr id="10" name="Group 39"/>
            <p:cNvGrpSpPr/>
            <p:nvPr/>
          </p:nvGrpSpPr>
          <p:grpSpPr>
            <a:xfrm>
              <a:off x="3274944" y="2476500"/>
              <a:ext cx="2597426" cy="1905000"/>
              <a:chOff x="304800" y="2476500"/>
              <a:chExt cx="2597426" cy="1905000"/>
            </a:xfrm>
          </p:grpSpPr>
          <p:grpSp>
            <p:nvGrpSpPr>
              <p:cNvPr id="11" name="Group 28"/>
              <p:cNvGrpSpPr/>
              <p:nvPr/>
            </p:nvGrpSpPr>
            <p:grpSpPr>
              <a:xfrm>
                <a:off x="304800" y="2476500"/>
                <a:ext cx="2597426" cy="1905000"/>
                <a:chOff x="304800" y="2476500"/>
                <a:chExt cx="2597426" cy="1905000"/>
              </a:xfrm>
            </p:grpSpPr>
            <p:sp>
              <p:nvSpPr>
                <p:cNvPr id="66" name="Rounded Rectangle 65"/>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67" name="Round Same Side Corner Rectangle 66"/>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68" name="Straight Connector 67"/>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Measurement Device</a:t>
                </a:r>
              </a:p>
            </p:txBody>
          </p:sp>
        </p:grpSp>
        <p:sp>
          <p:nvSpPr>
            <p:cNvPr id="50" name="Rounded Rectangle 49"/>
            <p:cNvSpPr/>
            <p:nvPr/>
          </p:nvSpPr>
          <p:spPr>
            <a:xfrm>
              <a:off x="6141720" y="2428178"/>
              <a:ext cx="2697480" cy="2905822"/>
            </a:xfrm>
            <a:prstGeom prst="roundRect">
              <a:avLst>
                <a:gd name="adj" fmla="val 1170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grpSp>
          <p:nvGrpSpPr>
            <p:cNvPr id="12" name="Group 75"/>
            <p:cNvGrpSpPr/>
            <p:nvPr/>
          </p:nvGrpSpPr>
          <p:grpSpPr>
            <a:xfrm>
              <a:off x="6190029" y="2476500"/>
              <a:ext cx="2597426" cy="1905752"/>
              <a:chOff x="6241774" y="2476500"/>
              <a:chExt cx="2597426" cy="1905752"/>
            </a:xfrm>
          </p:grpSpPr>
          <p:grpSp>
            <p:nvGrpSpPr>
              <p:cNvPr id="13" name="Group 45"/>
              <p:cNvGrpSpPr/>
              <p:nvPr/>
            </p:nvGrpSpPr>
            <p:grpSpPr>
              <a:xfrm>
                <a:off x="6241774" y="2476500"/>
                <a:ext cx="2597426" cy="1905000"/>
                <a:chOff x="304800" y="2476500"/>
                <a:chExt cx="2597426" cy="1905000"/>
              </a:xfrm>
            </p:grpSpPr>
            <p:grpSp>
              <p:nvGrpSpPr>
                <p:cNvPr id="14" name="Group 28"/>
                <p:cNvGrpSpPr/>
                <p:nvPr/>
              </p:nvGrpSpPr>
              <p:grpSpPr>
                <a:xfrm>
                  <a:off x="304800" y="2476500"/>
                  <a:ext cx="2597426" cy="1905000"/>
                  <a:chOff x="304800" y="2476500"/>
                  <a:chExt cx="2597426" cy="1905000"/>
                </a:xfrm>
              </p:grpSpPr>
              <p:sp>
                <p:nvSpPr>
                  <p:cNvPr id="61" name="Rounded Rectangle 60"/>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62" name="Round Same Side Corner Rectangle 61"/>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63" name="Straight Connector 62"/>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60" name="TextBox 59"/>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Software</a:t>
                  </a:r>
                </a:p>
              </p:txBody>
            </p:sp>
          </p:grpSp>
          <p:pic>
            <p:nvPicPr>
              <p:cNvPr id="58" name="Picture 57" descr="Computer.png"/>
              <p:cNvPicPr>
                <a:picLocks noChangeAspect="1"/>
              </p:cNvPicPr>
              <p:nvPr/>
            </p:nvPicPr>
            <p:blipFill>
              <a:blip r:embed="rId3" cstate="print"/>
              <a:srcRect t="19197"/>
              <a:stretch>
                <a:fillRect/>
              </a:stretch>
            </p:blipFill>
            <p:spPr>
              <a:xfrm>
                <a:off x="6280238" y="3011072"/>
                <a:ext cx="2552852" cy="1371180"/>
              </a:xfrm>
              <a:prstGeom prst="round2DiagRect">
                <a:avLst>
                  <a:gd name="adj1" fmla="val 16041"/>
                  <a:gd name="adj2" fmla="val 0"/>
                </a:avLst>
              </a:prstGeom>
            </p:spPr>
          </p:pic>
        </p:grpSp>
        <p:cxnSp>
          <p:nvCxnSpPr>
            <p:cNvPr id="52" name="Straight Connector 51"/>
            <p:cNvCxnSpPr/>
            <p:nvPr/>
          </p:nvCxnSpPr>
          <p:spPr>
            <a:xfrm flipV="1">
              <a:off x="7490460" y="5029200"/>
              <a:ext cx="0" cy="304800"/>
            </a:xfrm>
            <a:prstGeom prst="line">
              <a:avLst/>
            </a:prstGeom>
            <a:ln>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6294121" y="4876800"/>
              <a:ext cx="1143000" cy="461665"/>
            </a:xfrm>
            <a:prstGeom prst="rect">
              <a:avLst/>
            </a:prstGeom>
            <a:noFill/>
          </p:spPr>
          <p:txBody>
            <a:bodyPr wrap="square" rtlCol="0">
              <a:spAutoFit/>
            </a:bodyPr>
            <a:lstStyle/>
            <a:p>
              <a:pPr algn="ctr"/>
              <a:r>
                <a:rPr lang="en-US" sz="1200" dirty="0">
                  <a:solidFill>
                    <a:prstClr val="black"/>
                  </a:solidFill>
                  <a:latin typeface="Univers Com 45 Light"/>
                </a:rPr>
                <a:t>Driver Software</a:t>
              </a:r>
            </a:p>
          </p:txBody>
        </p:sp>
        <p:sp>
          <p:nvSpPr>
            <p:cNvPr id="54" name="TextBox 53"/>
            <p:cNvSpPr txBox="1"/>
            <p:nvPr/>
          </p:nvSpPr>
          <p:spPr>
            <a:xfrm>
              <a:off x="7513321" y="4876800"/>
              <a:ext cx="1295400" cy="461665"/>
            </a:xfrm>
            <a:prstGeom prst="rect">
              <a:avLst/>
            </a:prstGeom>
            <a:noFill/>
          </p:spPr>
          <p:txBody>
            <a:bodyPr wrap="square" rtlCol="0">
              <a:spAutoFit/>
            </a:bodyPr>
            <a:lstStyle/>
            <a:p>
              <a:pPr algn="ctr"/>
              <a:r>
                <a:rPr lang="en-US" sz="1200" dirty="0">
                  <a:solidFill>
                    <a:prstClr val="black"/>
                  </a:solidFill>
                  <a:latin typeface="Univers Com 45 Light"/>
                </a:rPr>
                <a:t>Application Software</a:t>
              </a:r>
            </a:p>
          </p:txBody>
        </p:sp>
        <p:pic>
          <p:nvPicPr>
            <p:cNvPr id="55" name="Picture 54" descr="cDAQ.png"/>
            <p:cNvPicPr>
              <a:picLocks noChangeAspect="1"/>
            </p:cNvPicPr>
            <p:nvPr/>
          </p:nvPicPr>
          <p:blipFill>
            <a:blip r:embed="rId4" cstate="print"/>
            <a:stretch>
              <a:fillRect/>
            </a:stretch>
          </p:blipFill>
          <p:spPr>
            <a:xfrm>
              <a:off x="3471529" y="3124200"/>
              <a:ext cx="2319671" cy="1085606"/>
            </a:xfrm>
            <a:prstGeom prst="rect">
              <a:avLst/>
            </a:prstGeom>
          </p:spPr>
        </p:pic>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943" y="3123267"/>
              <a:ext cx="1920740" cy="1141033"/>
            </a:xfrm>
            <a:prstGeom prst="rect">
              <a:avLst/>
            </a:prstGeom>
          </p:spPr>
        </p:pic>
      </p:grpSp>
    </p:spTree>
    <p:extLst>
      <p:ext uri="{BB962C8B-B14F-4D97-AF65-F5344CB8AC3E}">
        <p14:creationId xmlns:p14="http://schemas.microsoft.com/office/powerpoint/2010/main" val="651651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87" y="-142875"/>
            <a:ext cx="13086444" cy="1325563"/>
          </a:xfrm>
        </p:spPr>
        <p:txBody>
          <a:bodyPr>
            <a:normAutofit/>
          </a:bodyPr>
          <a:lstStyle/>
          <a:p>
            <a:r>
              <a:rPr lang="en-US" dirty="0"/>
              <a:t>Architecture of an Integrated Measurement System</a:t>
            </a:r>
          </a:p>
        </p:txBody>
      </p:sp>
      <p:sp>
        <p:nvSpPr>
          <p:cNvPr id="3" name="Content Placeholder 2"/>
          <p:cNvSpPr>
            <a:spLocks noGrp="1"/>
          </p:cNvSpPr>
          <p:nvPr>
            <p:ph idx="1"/>
          </p:nvPr>
        </p:nvSpPr>
        <p:spPr>
          <a:xfrm>
            <a:off x="1857274" y="1121384"/>
            <a:ext cx="8447086" cy="4949008"/>
          </a:xfrm>
        </p:spPr>
        <p:txBody>
          <a:bodyPr/>
          <a:lstStyle/>
          <a:p>
            <a:pPr marL="0" indent="0" algn="ctr">
              <a:buNone/>
            </a:pPr>
            <a:r>
              <a:rPr lang="en-US" dirty="0"/>
              <a:t>Today, we’ll learn about three key differentiating components of a National Instruments data acquisition system:</a:t>
            </a:r>
          </a:p>
        </p:txBody>
      </p:sp>
      <p:grpSp>
        <p:nvGrpSpPr>
          <p:cNvPr id="4" name="Group 40"/>
          <p:cNvGrpSpPr/>
          <p:nvPr/>
        </p:nvGrpSpPr>
        <p:grpSpPr>
          <a:xfrm>
            <a:off x="1661217" y="2451191"/>
            <a:ext cx="8839200" cy="3285425"/>
            <a:chOff x="152400" y="2057400"/>
            <a:chExt cx="8839200" cy="3285425"/>
          </a:xfrm>
        </p:grpSpPr>
        <p:sp>
          <p:nvSpPr>
            <p:cNvPr id="42" name="Rounded Rectangle 41"/>
            <p:cNvSpPr/>
            <p:nvPr/>
          </p:nvSpPr>
          <p:spPr>
            <a:xfrm>
              <a:off x="152400" y="2057400"/>
              <a:ext cx="8839200" cy="2667000"/>
            </a:xfrm>
            <a:prstGeom prst="roundRect">
              <a:avLst>
                <a:gd name="adj" fmla="val 7193"/>
              </a:avLst>
            </a:prstGeom>
            <a:solidFill>
              <a:schemeClr val="bg1">
                <a:lumMod val="85000"/>
              </a:schemeClr>
            </a:solidFill>
            <a:ln>
              <a:solidFill>
                <a:schemeClr val="tx2"/>
              </a:solidFill>
            </a:ln>
            <a:effectLst>
              <a:outerShdw blurRad="50800" dist="38100" dir="2700000" algn="tl" rotWithShape="0">
                <a:prstClr val="black">
                  <a:alpha val="40000"/>
                </a:prstClr>
              </a:outerShdw>
            </a:effectLst>
          </p:spPr>
          <p:style>
            <a:lnRef idx="1">
              <a:schemeClr val="accent1"/>
            </a:lnRef>
            <a:fillRef idx="1002">
              <a:schemeClr val="lt2"/>
            </a:fillRef>
            <a:effectRef idx="2">
              <a:schemeClr val="accent1"/>
            </a:effectRef>
            <a:fontRef idx="minor">
              <a:schemeClr val="lt1"/>
            </a:fontRef>
          </p:style>
          <p:txBody>
            <a:bodyPr rtlCol="0" anchor="ctr"/>
            <a:lstStyle/>
            <a:p>
              <a:pPr algn="ctr"/>
              <a:endParaRPr lang="en-US" dirty="0">
                <a:solidFill>
                  <a:prstClr val="white"/>
                </a:solidFill>
                <a:latin typeface="Univers Com 45 Light"/>
              </a:endParaRPr>
            </a:p>
          </p:txBody>
        </p:sp>
        <p:sp>
          <p:nvSpPr>
            <p:cNvPr id="43" name="Rounded Rectangle 42"/>
            <p:cNvSpPr/>
            <p:nvPr/>
          </p:nvSpPr>
          <p:spPr>
            <a:xfrm>
              <a:off x="304800" y="2432538"/>
              <a:ext cx="2706624" cy="2011680"/>
            </a:xfrm>
            <a:prstGeom prst="roundRect">
              <a:avLst>
                <a:gd name="adj" fmla="val 1293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grpSp>
          <p:nvGrpSpPr>
            <p:cNvPr id="8" name="Group 38"/>
            <p:cNvGrpSpPr/>
            <p:nvPr/>
          </p:nvGrpSpPr>
          <p:grpSpPr>
            <a:xfrm>
              <a:off x="354530" y="2476500"/>
              <a:ext cx="2597426" cy="1905000"/>
              <a:chOff x="304800" y="2476500"/>
              <a:chExt cx="2597426" cy="1905000"/>
            </a:xfrm>
          </p:grpSpPr>
          <p:grpSp>
            <p:nvGrpSpPr>
              <p:cNvPr id="9" name="Group 28"/>
              <p:cNvGrpSpPr/>
              <p:nvPr/>
            </p:nvGrpSpPr>
            <p:grpSpPr>
              <a:xfrm>
                <a:off x="304800" y="2476500"/>
                <a:ext cx="2597426" cy="1905000"/>
                <a:chOff x="304800" y="2476500"/>
                <a:chExt cx="2597426" cy="1905000"/>
              </a:xfrm>
            </p:grpSpPr>
            <p:sp>
              <p:nvSpPr>
                <p:cNvPr id="71" name="Rounded Rectangle 70"/>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72" name="Round Same Side Corner Rectangle 71"/>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73" name="Straight Connector 72"/>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0" name="TextBox 69"/>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Sensor</a:t>
                </a:r>
              </a:p>
            </p:txBody>
          </p:sp>
        </p:grpSp>
        <p:sp>
          <p:nvSpPr>
            <p:cNvPr id="45" name="Rounded Rectangle 44"/>
            <p:cNvSpPr/>
            <p:nvPr/>
          </p:nvSpPr>
          <p:spPr>
            <a:xfrm>
              <a:off x="3226870" y="2432538"/>
              <a:ext cx="2697480" cy="2905822"/>
            </a:xfrm>
            <a:prstGeom prst="roundRect">
              <a:avLst>
                <a:gd name="adj" fmla="val 1170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46" name="Straight Connector 45"/>
            <p:cNvCxnSpPr/>
            <p:nvPr/>
          </p:nvCxnSpPr>
          <p:spPr>
            <a:xfrm flipV="1">
              <a:off x="4575610" y="5033560"/>
              <a:ext cx="0" cy="304800"/>
            </a:xfrm>
            <a:prstGeom prst="line">
              <a:avLst/>
            </a:prstGeom>
            <a:ln>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3379271" y="4881160"/>
              <a:ext cx="1143000" cy="461665"/>
            </a:xfrm>
            <a:prstGeom prst="rect">
              <a:avLst/>
            </a:prstGeom>
            <a:noFill/>
          </p:spPr>
          <p:txBody>
            <a:bodyPr wrap="square" rtlCol="0">
              <a:spAutoFit/>
            </a:bodyPr>
            <a:lstStyle/>
            <a:p>
              <a:pPr algn="ctr"/>
              <a:r>
                <a:rPr lang="en-US" sz="1200" dirty="0">
                  <a:solidFill>
                    <a:prstClr val="black"/>
                  </a:solidFill>
                  <a:latin typeface="Univers Com 45 Light"/>
                </a:rPr>
                <a:t>Signal Conditioning</a:t>
              </a:r>
            </a:p>
          </p:txBody>
        </p:sp>
        <p:sp>
          <p:nvSpPr>
            <p:cNvPr id="48" name="TextBox 47"/>
            <p:cNvSpPr txBox="1"/>
            <p:nvPr/>
          </p:nvSpPr>
          <p:spPr>
            <a:xfrm>
              <a:off x="4572000" y="4876800"/>
              <a:ext cx="1421329" cy="461665"/>
            </a:xfrm>
            <a:prstGeom prst="rect">
              <a:avLst/>
            </a:prstGeom>
            <a:noFill/>
          </p:spPr>
          <p:txBody>
            <a:bodyPr wrap="square" rtlCol="0">
              <a:spAutoFit/>
            </a:bodyPr>
            <a:lstStyle/>
            <a:p>
              <a:pPr algn="ctr"/>
              <a:r>
                <a:rPr lang="en-US" sz="1200" dirty="0">
                  <a:solidFill>
                    <a:prstClr val="black"/>
                  </a:solidFill>
                  <a:latin typeface="Univers Com 45 Light"/>
                </a:rPr>
                <a:t>Analog-to-Digital Converter</a:t>
              </a:r>
            </a:p>
          </p:txBody>
        </p:sp>
        <p:grpSp>
          <p:nvGrpSpPr>
            <p:cNvPr id="10" name="Group 39"/>
            <p:cNvGrpSpPr/>
            <p:nvPr/>
          </p:nvGrpSpPr>
          <p:grpSpPr>
            <a:xfrm>
              <a:off x="3274944" y="2476500"/>
              <a:ext cx="2597426" cy="1905000"/>
              <a:chOff x="304800" y="2476500"/>
              <a:chExt cx="2597426" cy="1905000"/>
            </a:xfrm>
          </p:grpSpPr>
          <p:grpSp>
            <p:nvGrpSpPr>
              <p:cNvPr id="11" name="Group 28"/>
              <p:cNvGrpSpPr/>
              <p:nvPr/>
            </p:nvGrpSpPr>
            <p:grpSpPr>
              <a:xfrm>
                <a:off x="304800" y="2476500"/>
                <a:ext cx="2597426" cy="1905000"/>
                <a:chOff x="304800" y="2476500"/>
                <a:chExt cx="2597426" cy="1905000"/>
              </a:xfrm>
            </p:grpSpPr>
            <p:sp>
              <p:nvSpPr>
                <p:cNvPr id="66" name="Rounded Rectangle 65"/>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67" name="Round Same Side Corner Rectangle 66"/>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68" name="Straight Connector 67"/>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Measurement Device</a:t>
                </a:r>
              </a:p>
            </p:txBody>
          </p:sp>
        </p:grpSp>
        <p:sp>
          <p:nvSpPr>
            <p:cNvPr id="50" name="Rounded Rectangle 49"/>
            <p:cNvSpPr/>
            <p:nvPr/>
          </p:nvSpPr>
          <p:spPr>
            <a:xfrm>
              <a:off x="6141720" y="2428178"/>
              <a:ext cx="2697480" cy="2905822"/>
            </a:xfrm>
            <a:prstGeom prst="roundRect">
              <a:avLst>
                <a:gd name="adj" fmla="val 1170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grpSp>
          <p:nvGrpSpPr>
            <p:cNvPr id="12" name="Group 75"/>
            <p:cNvGrpSpPr/>
            <p:nvPr/>
          </p:nvGrpSpPr>
          <p:grpSpPr>
            <a:xfrm>
              <a:off x="6190029" y="2476500"/>
              <a:ext cx="2597426" cy="1905752"/>
              <a:chOff x="6241774" y="2476500"/>
              <a:chExt cx="2597426" cy="1905752"/>
            </a:xfrm>
          </p:grpSpPr>
          <p:grpSp>
            <p:nvGrpSpPr>
              <p:cNvPr id="13" name="Group 45"/>
              <p:cNvGrpSpPr/>
              <p:nvPr/>
            </p:nvGrpSpPr>
            <p:grpSpPr>
              <a:xfrm>
                <a:off x="6241774" y="2476500"/>
                <a:ext cx="2597426" cy="1905000"/>
                <a:chOff x="304800" y="2476500"/>
                <a:chExt cx="2597426" cy="1905000"/>
              </a:xfrm>
            </p:grpSpPr>
            <p:grpSp>
              <p:nvGrpSpPr>
                <p:cNvPr id="14" name="Group 28"/>
                <p:cNvGrpSpPr/>
                <p:nvPr/>
              </p:nvGrpSpPr>
              <p:grpSpPr>
                <a:xfrm>
                  <a:off x="304800" y="2476500"/>
                  <a:ext cx="2597426" cy="1905000"/>
                  <a:chOff x="304800" y="2476500"/>
                  <a:chExt cx="2597426" cy="1905000"/>
                </a:xfrm>
              </p:grpSpPr>
              <p:sp>
                <p:nvSpPr>
                  <p:cNvPr id="61" name="Rounded Rectangle 60"/>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62" name="Round Same Side Corner Rectangle 61"/>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63" name="Straight Connector 62"/>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60" name="TextBox 59"/>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Software</a:t>
                  </a:r>
                </a:p>
              </p:txBody>
            </p:sp>
          </p:grpSp>
          <p:pic>
            <p:nvPicPr>
              <p:cNvPr id="58" name="Picture 57" descr="Computer.png"/>
              <p:cNvPicPr>
                <a:picLocks noChangeAspect="1"/>
              </p:cNvPicPr>
              <p:nvPr/>
            </p:nvPicPr>
            <p:blipFill>
              <a:blip r:embed="rId3" cstate="print"/>
              <a:srcRect t="19197"/>
              <a:stretch>
                <a:fillRect/>
              </a:stretch>
            </p:blipFill>
            <p:spPr>
              <a:xfrm>
                <a:off x="6280238" y="3011072"/>
                <a:ext cx="2552852" cy="1371180"/>
              </a:xfrm>
              <a:prstGeom prst="round2DiagRect">
                <a:avLst>
                  <a:gd name="adj1" fmla="val 16041"/>
                  <a:gd name="adj2" fmla="val 0"/>
                </a:avLst>
              </a:prstGeom>
            </p:spPr>
          </p:pic>
        </p:grpSp>
        <p:cxnSp>
          <p:nvCxnSpPr>
            <p:cNvPr id="52" name="Straight Connector 51"/>
            <p:cNvCxnSpPr/>
            <p:nvPr/>
          </p:nvCxnSpPr>
          <p:spPr>
            <a:xfrm flipV="1">
              <a:off x="7490460" y="5029200"/>
              <a:ext cx="0" cy="304800"/>
            </a:xfrm>
            <a:prstGeom prst="line">
              <a:avLst/>
            </a:prstGeom>
            <a:ln>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6294121" y="4876800"/>
              <a:ext cx="1143000" cy="461665"/>
            </a:xfrm>
            <a:prstGeom prst="rect">
              <a:avLst/>
            </a:prstGeom>
            <a:noFill/>
          </p:spPr>
          <p:txBody>
            <a:bodyPr wrap="square" rtlCol="0">
              <a:spAutoFit/>
            </a:bodyPr>
            <a:lstStyle/>
            <a:p>
              <a:pPr algn="ctr"/>
              <a:r>
                <a:rPr lang="en-US" sz="1200" dirty="0">
                  <a:solidFill>
                    <a:prstClr val="black"/>
                  </a:solidFill>
                  <a:latin typeface="Univers Com 45 Light"/>
                </a:rPr>
                <a:t>Driver Software</a:t>
              </a:r>
            </a:p>
          </p:txBody>
        </p:sp>
        <p:sp>
          <p:nvSpPr>
            <p:cNvPr id="54" name="TextBox 53"/>
            <p:cNvSpPr txBox="1"/>
            <p:nvPr/>
          </p:nvSpPr>
          <p:spPr>
            <a:xfrm>
              <a:off x="7513321" y="4876800"/>
              <a:ext cx="1295400" cy="461665"/>
            </a:xfrm>
            <a:prstGeom prst="rect">
              <a:avLst/>
            </a:prstGeom>
            <a:noFill/>
          </p:spPr>
          <p:txBody>
            <a:bodyPr wrap="square" rtlCol="0">
              <a:spAutoFit/>
            </a:bodyPr>
            <a:lstStyle/>
            <a:p>
              <a:pPr algn="ctr"/>
              <a:r>
                <a:rPr lang="en-US" sz="1200" dirty="0">
                  <a:solidFill>
                    <a:prstClr val="black"/>
                  </a:solidFill>
                  <a:latin typeface="Univers Com 45 Light"/>
                </a:rPr>
                <a:t>Application Software</a:t>
              </a:r>
            </a:p>
          </p:txBody>
        </p:sp>
        <p:pic>
          <p:nvPicPr>
            <p:cNvPr id="55" name="Picture 54" descr="cDAQ.png"/>
            <p:cNvPicPr>
              <a:picLocks noChangeAspect="1"/>
            </p:cNvPicPr>
            <p:nvPr/>
          </p:nvPicPr>
          <p:blipFill>
            <a:blip r:embed="rId4" cstate="print"/>
            <a:stretch>
              <a:fillRect/>
            </a:stretch>
          </p:blipFill>
          <p:spPr>
            <a:xfrm>
              <a:off x="3471529" y="3124200"/>
              <a:ext cx="2319671" cy="1085606"/>
            </a:xfrm>
            <a:prstGeom prst="rect">
              <a:avLst/>
            </a:prstGeom>
          </p:spPr>
        </p:pic>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943" y="3123267"/>
              <a:ext cx="1920740" cy="1141033"/>
            </a:xfrm>
            <a:prstGeom prst="rect">
              <a:avLst/>
            </a:prstGeom>
          </p:spPr>
        </p:pic>
      </p:grpSp>
      <p:sp>
        <p:nvSpPr>
          <p:cNvPr id="5" name="Rounded Rectangle 4"/>
          <p:cNvSpPr/>
          <p:nvPr/>
        </p:nvSpPr>
        <p:spPr>
          <a:xfrm>
            <a:off x="1800672" y="2798384"/>
            <a:ext cx="2697480" cy="2011680"/>
          </a:xfrm>
          <a:prstGeom prst="roundRect">
            <a:avLst>
              <a:gd name="adj" fmla="val 9990"/>
            </a:avLst>
          </a:prstGeom>
          <a:noFill/>
          <a:ln w="28575">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Univers Com 45 Light"/>
            </a:endParaRPr>
          </a:p>
        </p:txBody>
      </p:sp>
    </p:spTree>
    <p:extLst>
      <p:ext uri="{BB962C8B-B14F-4D97-AF65-F5344CB8AC3E}">
        <p14:creationId xmlns:p14="http://schemas.microsoft.com/office/powerpoint/2010/main" val="212316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normAutofit/>
          </a:bodyPr>
          <a:lstStyle/>
          <a:p>
            <a:r>
              <a:rPr lang="en-US" dirty="0"/>
              <a:t>What is a Sensor?</a:t>
            </a:r>
          </a:p>
        </p:txBody>
      </p:sp>
      <p:sp>
        <p:nvSpPr>
          <p:cNvPr id="162830" name="Rectangle 14"/>
          <p:cNvSpPr>
            <a:spLocks noChangeArrowheads="1"/>
          </p:cNvSpPr>
          <p:nvPr/>
        </p:nvSpPr>
        <p:spPr bwMode="auto">
          <a:xfrm>
            <a:off x="3066523" y="3767694"/>
            <a:ext cx="6835465" cy="2115748"/>
          </a:xfrm>
          <a:prstGeom prst="rect">
            <a:avLst/>
          </a:prstGeom>
          <a:noFill/>
          <a:ln w="9525">
            <a:noFill/>
            <a:miter lim="800000"/>
            <a:headEnd/>
            <a:tailEnd/>
          </a:ln>
          <a:effectLst/>
        </p:spPr>
        <p:txBody>
          <a:bodyPr/>
          <a:lstStyle/>
          <a:p>
            <a:pPr algn="l"/>
            <a:r>
              <a:rPr lang="en-US" sz="3200" dirty="0"/>
              <a:t>A sensor converts physical phenomena into </a:t>
            </a:r>
            <a:r>
              <a:rPr lang="en-US" sz="3200" u="sng" dirty="0"/>
              <a:t>measureable electrical signals</a:t>
            </a:r>
          </a:p>
        </p:txBody>
      </p:sp>
      <p:graphicFrame>
        <p:nvGraphicFramePr>
          <p:cNvPr id="162820" name="Object 4"/>
          <p:cNvGraphicFramePr>
            <a:graphicFrameLocks noChangeAspect="1"/>
          </p:cNvGraphicFramePr>
          <p:nvPr/>
        </p:nvGraphicFramePr>
        <p:xfrm>
          <a:off x="1545474" y="1993549"/>
          <a:ext cx="1529990" cy="2755059"/>
        </p:xfrm>
        <a:graphic>
          <a:graphicData uri="http://schemas.openxmlformats.org/presentationml/2006/ole">
            <mc:AlternateContent xmlns:mc="http://schemas.openxmlformats.org/markup-compatibility/2006">
              <mc:Choice xmlns:v="urn:schemas-microsoft-com:vml" Requires="v">
                <p:oleObj spid="_x0000_s1058" name="Clip" r:id="rId4" imgW="2478240" imgH="4461120" progId="">
                  <p:embed/>
                </p:oleObj>
              </mc:Choice>
              <mc:Fallback>
                <p:oleObj name="Clip" r:id="rId4" imgW="2478240" imgH="4461120" progId="">
                  <p:embed/>
                  <p:pic>
                    <p:nvPicPr>
                      <p:cNvPr id="1628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5474" y="1993549"/>
                        <a:ext cx="1529990" cy="2755059"/>
                      </a:xfrm>
                      <a:prstGeom prst="rect">
                        <a:avLst/>
                      </a:prstGeom>
                      <a:noFill/>
                    </p:spPr>
                  </p:pic>
                </p:oleObj>
              </mc:Fallback>
            </mc:AlternateContent>
          </a:graphicData>
        </a:graphic>
      </p:graphicFrame>
      <p:sp>
        <p:nvSpPr>
          <p:cNvPr id="162825" name="Line 9"/>
          <p:cNvSpPr>
            <a:spLocks noChangeShapeType="1"/>
          </p:cNvSpPr>
          <p:nvPr/>
        </p:nvSpPr>
        <p:spPr bwMode="auto">
          <a:xfrm>
            <a:off x="2899609" y="2755550"/>
            <a:ext cx="1104191" cy="0"/>
          </a:xfrm>
          <a:prstGeom prst="line">
            <a:avLst/>
          </a:prstGeom>
          <a:noFill/>
          <a:ln w="57150">
            <a:solidFill>
              <a:schemeClr val="folHlink"/>
            </a:solidFill>
            <a:round/>
            <a:headEnd/>
            <a:tailEnd type="triangle" w="med" len="med"/>
          </a:ln>
          <a:effectLst/>
        </p:spPr>
        <p:txBody>
          <a:bodyPr wrap="none" anchor="ctr"/>
          <a:lstStyle/>
          <a:p>
            <a:endParaRPr lang="en-US" dirty="0"/>
          </a:p>
        </p:txBody>
      </p:sp>
      <p:sp>
        <p:nvSpPr>
          <p:cNvPr id="162826" name="Line 10"/>
          <p:cNvSpPr>
            <a:spLocks noChangeShapeType="1"/>
          </p:cNvSpPr>
          <p:nvPr/>
        </p:nvSpPr>
        <p:spPr bwMode="auto">
          <a:xfrm>
            <a:off x="2899609" y="2755550"/>
            <a:ext cx="1104191" cy="430478"/>
          </a:xfrm>
          <a:prstGeom prst="line">
            <a:avLst/>
          </a:prstGeom>
          <a:noFill/>
          <a:ln w="57150">
            <a:solidFill>
              <a:schemeClr val="folHlink"/>
            </a:solidFill>
            <a:round/>
            <a:headEnd/>
            <a:tailEnd type="triangle" w="med" len="med"/>
          </a:ln>
          <a:effectLst/>
        </p:spPr>
        <p:txBody>
          <a:bodyPr wrap="none" anchor="ctr"/>
          <a:lstStyle/>
          <a:p>
            <a:endParaRPr lang="en-US" dirty="0"/>
          </a:p>
        </p:txBody>
      </p:sp>
      <p:sp>
        <p:nvSpPr>
          <p:cNvPr id="162827" name="Line 11"/>
          <p:cNvSpPr>
            <a:spLocks noChangeShapeType="1"/>
          </p:cNvSpPr>
          <p:nvPr/>
        </p:nvSpPr>
        <p:spPr bwMode="auto">
          <a:xfrm flipV="1">
            <a:off x="2899609" y="2374550"/>
            <a:ext cx="1104191" cy="430478"/>
          </a:xfrm>
          <a:prstGeom prst="line">
            <a:avLst/>
          </a:prstGeom>
          <a:noFill/>
          <a:ln w="57150">
            <a:solidFill>
              <a:schemeClr val="folHlink"/>
            </a:solidFill>
            <a:round/>
            <a:headEnd/>
            <a:tailEnd type="triangle" w="med" len="med"/>
          </a:ln>
          <a:effectLst/>
        </p:spPr>
        <p:txBody>
          <a:bodyPr wrap="none" anchor="ctr"/>
          <a:lstStyle/>
          <a:p>
            <a:endParaRPr lang="en-US" dirty="0"/>
          </a:p>
        </p:txBody>
      </p:sp>
      <p:sp>
        <p:nvSpPr>
          <p:cNvPr id="162828" name="Line 12"/>
          <p:cNvSpPr>
            <a:spLocks noChangeShapeType="1"/>
          </p:cNvSpPr>
          <p:nvPr/>
        </p:nvSpPr>
        <p:spPr bwMode="auto">
          <a:xfrm>
            <a:off x="5881878" y="2755550"/>
            <a:ext cx="1104191" cy="0"/>
          </a:xfrm>
          <a:prstGeom prst="line">
            <a:avLst/>
          </a:prstGeom>
          <a:noFill/>
          <a:ln w="57150">
            <a:solidFill>
              <a:schemeClr val="folHlink"/>
            </a:solidFill>
            <a:round/>
            <a:headEnd/>
            <a:tailEnd type="triangle" w="med" len="med"/>
          </a:ln>
          <a:effectLst/>
        </p:spPr>
        <p:txBody>
          <a:bodyPr wrap="none" anchor="ctr"/>
          <a:lstStyle/>
          <a:p>
            <a:endParaRPr lang="en-US" dirty="0"/>
          </a:p>
        </p:txBody>
      </p:sp>
      <p:sp>
        <p:nvSpPr>
          <p:cNvPr id="162829" name="Rectangle 13"/>
          <p:cNvSpPr>
            <a:spLocks noChangeArrowheads="1"/>
          </p:cNvSpPr>
          <p:nvPr/>
        </p:nvSpPr>
        <p:spPr bwMode="auto">
          <a:xfrm>
            <a:off x="7799793" y="1707984"/>
            <a:ext cx="2050640" cy="602669"/>
          </a:xfrm>
          <a:prstGeom prst="rect">
            <a:avLst/>
          </a:prstGeom>
          <a:noFill/>
          <a:ln w="9525">
            <a:noFill/>
            <a:miter lim="800000"/>
            <a:headEnd/>
            <a:tailEnd/>
          </a:ln>
          <a:effectLst/>
        </p:spPr>
        <p:txBody>
          <a:bodyPr/>
          <a:lstStyle/>
          <a:p>
            <a:pPr algn="l"/>
            <a:r>
              <a:rPr lang="en-US" dirty="0">
                <a:latin typeface="Arial" charset="0"/>
              </a:rPr>
              <a:t>Signal</a:t>
            </a:r>
          </a:p>
        </p:txBody>
      </p:sp>
      <p:graphicFrame>
        <p:nvGraphicFramePr>
          <p:cNvPr id="162832" name="Object 16"/>
          <p:cNvGraphicFramePr>
            <a:graphicFrameLocks noChangeAspect="1"/>
          </p:cNvGraphicFramePr>
          <p:nvPr/>
        </p:nvGraphicFramePr>
        <p:xfrm>
          <a:off x="7037792" y="2318987"/>
          <a:ext cx="3099441" cy="1009829"/>
        </p:xfrm>
        <a:graphic>
          <a:graphicData uri="http://schemas.openxmlformats.org/presentationml/2006/ole">
            <mc:AlternateContent xmlns:mc="http://schemas.openxmlformats.org/markup-compatibility/2006">
              <mc:Choice xmlns:v="urn:schemas-microsoft-com:vml" Requires="v">
                <p:oleObj spid="_x0000_s1059" name="Bitmap Image" r:id="rId6" imgW="2247546" imgH="733411" progId="PBrush">
                  <p:embed/>
                </p:oleObj>
              </mc:Choice>
              <mc:Fallback>
                <p:oleObj name="Bitmap Image" r:id="rId6" imgW="2247546" imgH="733411" progId="PBrush">
                  <p:embed/>
                  <p:pic>
                    <p:nvPicPr>
                      <p:cNvPr id="162832"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7792" y="2318987"/>
                        <a:ext cx="3099441" cy="1009829"/>
                      </a:xfrm>
                      <a:prstGeom prst="rect">
                        <a:avLst/>
                      </a:prstGeom>
                      <a:noFill/>
                      <a:ln>
                        <a:noFill/>
                      </a:ln>
                      <a:effectLst/>
                    </p:spPr>
                  </p:pic>
                </p:oleObj>
              </mc:Fallback>
            </mc:AlternateContent>
          </a:graphicData>
        </a:graphic>
      </p:graphicFrame>
      <p:sp>
        <p:nvSpPr>
          <p:cNvPr id="162834" name="Rectangle 18"/>
          <p:cNvSpPr>
            <a:spLocks noChangeArrowheads="1"/>
          </p:cNvSpPr>
          <p:nvPr/>
        </p:nvSpPr>
        <p:spPr bwMode="auto">
          <a:xfrm>
            <a:off x="1545474" y="1250785"/>
            <a:ext cx="2287252" cy="602669"/>
          </a:xfrm>
          <a:prstGeom prst="rect">
            <a:avLst/>
          </a:prstGeom>
          <a:noFill/>
          <a:ln w="9525">
            <a:noFill/>
            <a:miter lim="800000"/>
            <a:headEnd/>
            <a:tailEnd/>
          </a:ln>
          <a:effectLst/>
        </p:spPr>
        <p:txBody>
          <a:bodyPr/>
          <a:lstStyle/>
          <a:p>
            <a:r>
              <a:rPr lang="en-US" dirty="0"/>
              <a:t>Physical</a:t>
            </a:r>
          </a:p>
          <a:p>
            <a:pPr>
              <a:lnSpc>
                <a:spcPct val="70000"/>
              </a:lnSpc>
            </a:pPr>
            <a:r>
              <a:rPr lang="en-US" dirty="0"/>
              <a:t>Phenomena</a:t>
            </a:r>
          </a:p>
        </p:txBody>
      </p:sp>
      <p:sp>
        <p:nvSpPr>
          <p:cNvPr id="15" name="Rounded Rectangle 14"/>
          <p:cNvSpPr/>
          <p:nvPr/>
        </p:nvSpPr>
        <p:spPr>
          <a:xfrm>
            <a:off x="4062979" y="2271948"/>
            <a:ext cx="1730471" cy="11763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Sensor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0" y="-128361"/>
            <a:ext cx="12810672" cy="1325563"/>
          </a:xfrm>
        </p:spPr>
        <p:txBody>
          <a:bodyPr>
            <a:normAutofit/>
          </a:bodyPr>
          <a:lstStyle/>
          <a:p>
            <a:r>
              <a:rPr lang="en-US" dirty="0"/>
              <a:t>Architecture of an Integrated Measurement System</a:t>
            </a:r>
          </a:p>
        </p:txBody>
      </p:sp>
      <p:sp>
        <p:nvSpPr>
          <p:cNvPr id="3" name="Content Placeholder 2"/>
          <p:cNvSpPr>
            <a:spLocks noGrp="1"/>
          </p:cNvSpPr>
          <p:nvPr>
            <p:ph idx="1"/>
          </p:nvPr>
        </p:nvSpPr>
        <p:spPr>
          <a:xfrm>
            <a:off x="1857274" y="1121384"/>
            <a:ext cx="8447086" cy="4949008"/>
          </a:xfrm>
        </p:spPr>
        <p:txBody>
          <a:bodyPr/>
          <a:lstStyle/>
          <a:p>
            <a:pPr marL="0" indent="0" algn="ctr">
              <a:buNone/>
            </a:pPr>
            <a:r>
              <a:rPr lang="en-US" dirty="0"/>
              <a:t>Today, we’ll learn about three key differentiating components of a National Instruments data acquisition system:</a:t>
            </a:r>
          </a:p>
        </p:txBody>
      </p:sp>
      <p:grpSp>
        <p:nvGrpSpPr>
          <p:cNvPr id="4" name="Group 40"/>
          <p:cNvGrpSpPr/>
          <p:nvPr/>
        </p:nvGrpSpPr>
        <p:grpSpPr>
          <a:xfrm>
            <a:off x="1676400" y="2422720"/>
            <a:ext cx="8839200" cy="3285425"/>
            <a:chOff x="152400" y="2057400"/>
            <a:chExt cx="8839200" cy="3285425"/>
          </a:xfrm>
        </p:grpSpPr>
        <p:sp>
          <p:nvSpPr>
            <p:cNvPr id="42" name="Rounded Rectangle 41"/>
            <p:cNvSpPr/>
            <p:nvPr/>
          </p:nvSpPr>
          <p:spPr>
            <a:xfrm>
              <a:off x="152400" y="2057400"/>
              <a:ext cx="8839200" cy="2667000"/>
            </a:xfrm>
            <a:prstGeom prst="roundRect">
              <a:avLst>
                <a:gd name="adj" fmla="val 7193"/>
              </a:avLst>
            </a:prstGeom>
            <a:solidFill>
              <a:schemeClr val="bg1">
                <a:lumMod val="85000"/>
              </a:schemeClr>
            </a:solidFill>
            <a:ln>
              <a:solidFill>
                <a:schemeClr val="tx2"/>
              </a:solidFill>
            </a:ln>
            <a:effectLst>
              <a:outerShdw blurRad="50800" dist="38100" dir="2700000" algn="tl" rotWithShape="0">
                <a:prstClr val="black">
                  <a:alpha val="40000"/>
                </a:prstClr>
              </a:outerShdw>
            </a:effectLst>
          </p:spPr>
          <p:style>
            <a:lnRef idx="1">
              <a:schemeClr val="accent1"/>
            </a:lnRef>
            <a:fillRef idx="1002">
              <a:schemeClr val="lt2"/>
            </a:fillRef>
            <a:effectRef idx="2">
              <a:schemeClr val="accent1"/>
            </a:effectRef>
            <a:fontRef idx="minor">
              <a:schemeClr val="lt1"/>
            </a:fontRef>
          </p:style>
          <p:txBody>
            <a:bodyPr rtlCol="0" anchor="ctr"/>
            <a:lstStyle/>
            <a:p>
              <a:pPr algn="ctr"/>
              <a:endParaRPr lang="en-US" dirty="0">
                <a:solidFill>
                  <a:prstClr val="white"/>
                </a:solidFill>
                <a:latin typeface="Univers Com 45 Light"/>
              </a:endParaRPr>
            </a:p>
          </p:txBody>
        </p:sp>
        <p:sp>
          <p:nvSpPr>
            <p:cNvPr id="43" name="Rounded Rectangle 42"/>
            <p:cNvSpPr/>
            <p:nvPr/>
          </p:nvSpPr>
          <p:spPr>
            <a:xfrm>
              <a:off x="304800" y="2432538"/>
              <a:ext cx="2706624" cy="2011680"/>
            </a:xfrm>
            <a:prstGeom prst="roundRect">
              <a:avLst>
                <a:gd name="adj" fmla="val 1293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grpSp>
          <p:nvGrpSpPr>
            <p:cNvPr id="8" name="Group 38"/>
            <p:cNvGrpSpPr/>
            <p:nvPr/>
          </p:nvGrpSpPr>
          <p:grpSpPr>
            <a:xfrm>
              <a:off x="354530" y="2476500"/>
              <a:ext cx="2597426" cy="1905000"/>
              <a:chOff x="304800" y="2476500"/>
              <a:chExt cx="2597426" cy="1905000"/>
            </a:xfrm>
          </p:grpSpPr>
          <p:grpSp>
            <p:nvGrpSpPr>
              <p:cNvPr id="9" name="Group 28"/>
              <p:cNvGrpSpPr/>
              <p:nvPr/>
            </p:nvGrpSpPr>
            <p:grpSpPr>
              <a:xfrm>
                <a:off x="304800" y="2476500"/>
                <a:ext cx="2597426" cy="1905000"/>
                <a:chOff x="304800" y="2476500"/>
                <a:chExt cx="2597426" cy="1905000"/>
              </a:xfrm>
            </p:grpSpPr>
            <p:sp>
              <p:nvSpPr>
                <p:cNvPr id="71" name="Rounded Rectangle 70"/>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72" name="Round Same Side Corner Rectangle 71"/>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73" name="Straight Connector 72"/>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0" name="TextBox 69"/>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Sensor</a:t>
                </a:r>
              </a:p>
            </p:txBody>
          </p:sp>
        </p:grpSp>
        <p:sp>
          <p:nvSpPr>
            <p:cNvPr id="45" name="Rounded Rectangle 44"/>
            <p:cNvSpPr/>
            <p:nvPr/>
          </p:nvSpPr>
          <p:spPr>
            <a:xfrm>
              <a:off x="3226870" y="2432538"/>
              <a:ext cx="2697480" cy="2905822"/>
            </a:xfrm>
            <a:prstGeom prst="roundRect">
              <a:avLst>
                <a:gd name="adj" fmla="val 1170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46" name="Straight Connector 45"/>
            <p:cNvCxnSpPr/>
            <p:nvPr/>
          </p:nvCxnSpPr>
          <p:spPr>
            <a:xfrm flipV="1">
              <a:off x="4575610" y="5033560"/>
              <a:ext cx="0" cy="304800"/>
            </a:xfrm>
            <a:prstGeom prst="line">
              <a:avLst/>
            </a:prstGeom>
            <a:ln>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3379271" y="4881160"/>
              <a:ext cx="1143000" cy="461665"/>
            </a:xfrm>
            <a:prstGeom prst="rect">
              <a:avLst/>
            </a:prstGeom>
            <a:noFill/>
          </p:spPr>
          <p:txBody>
            <a:bodyPr wrap="square" rtlCol="0">
              <a:spAutoFit/>
            </a:bodyPr>
            <a:lstStyle/>
            <a:p>
              <a:pPr algn="ctr"/>
              <a:r>
                <a:rPr lang="en-US" sz="1200" dirty="0">
                  <a:solidFill>
                    <a:prstClr val="black"/>
                  </a:solidFill>
                  <a:latin typeface="Univers Com 45 Light"/>
                </a:rPr>
                <a:t>Signal Conditioning</a:t>
              </a:r>
            </a:p>
          </p:txBody>
        </p:sp>
        <p:sp>
          <p:nvSpPr>
            <p:cNvPr id="48" name="TextBox 47"/>
            <p:cNvSpPr txBox="1"/>
            <p:nvPr/>
          </p:nvSpPr>
          <p:spPr>
            <a:xfrm>
              <a:off x="4572000" y="4876800"/>
              <a:ext cx="1421329" cy="461665"/>
            </a:xfrm>
            <a:prstGeom prst="rect">
              <a:avLst/>
            </a:prstGeom>
            <a:noFill/>
          </p:spPr>
          <p:txBody>
            <a:bodyPr wrap="square" rtlCol="0">
              <a:spAutoFit/>
            </a:bodyPr>
            <a:lstStyle/>
            <a:p>
              <a:pPr algn="ctr"/>
              <a:r>
                <a:rPr lang="en-US" sz="1200" dirty="0">
                  <a:solidFill>
                    <a:prstClr val="black"/>
                  </a:solidFill>
                  <a:latin typeface="Univers Com 45 Light"/>
                </a:rPr>
                <a:t>Analog-to-Digital Converter</a:t>
              </a:r>
            </a:p>
          </p:txBody>
        </p:sp>
        <p:grpSp>
          <p:nvGrpSpPr>
            <p:cNvPr id="10" name="Group 39"/>
            <p:cNvGrpSpPr/>
            <p:nvPr/>
          </p:nvGrpSpPr>
          <p:grpSpPr>
            <a:xfrm>
              <a:off x="3274944" y="2476500"/>
              <a:ext cx="2597426" cy="1905000"/>
              <a:chOff x="304800" y="2476500"/>
              <a:chExt cx="2597426" cy="1905000"/>
            </a:xfrm>
          </p:grpSpPr>
          <p:grpSp>
            <p:nvGrpSpPr>
              <p:cNvPr id="11" name="Group 28"/>
              <p:cNvGrpSpPr/>
              <p:nvPr/>
            </p:nvGrpSpPr>
            <p:grpSpPr>
              <a:xfrm>
                <a:off x="304800" y="2476500"/>
                <a:ext cx="2597426" cy="1905000"/>
                <a:chOff x="304800" y="2476500"/>
                <a:chExt cx="2597426" cy="1905000"/>
              </a:xfrm>
            </p:grpSpPr>
            <p:sp>
              <p:nvSpPr>
                <p:cNvPr id="66" name="Rounded Rectangle 65"/>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67" name="Round Same Side Corner Rectangle 66"/>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68" name="Straight Connector 67"/>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Measurement Device</a:t>
                </a:r>
              </a:p>
            </p:txBody>
          </p:sp>
        </p:grpSp>
        <p:sp>
          <p:nvSpPr>
            <p:cNvPr id="50" name="Rounded Rectangle 49"/>
            <p:cNvSpPr/>
            <p:nvPr/>
          </p:nvSpPr>
          <p:spPr>
            <a:xfrm>
              <a:off x="6141720" y="2428178"/>
              <a:ext cx="2697480" cy="2905822"/>
            </a:xfrm>
            <a:prstGeom prst="roundRect">
              <a:avLst>
                <a:gd name="adj" fmla="val 11702"/>
              </a:avLst>
            </a:prstGeom>
            <a:gradFill>
              <a:gsLst>
                <a:gs pos="0">
                  <a:schemeClr val="accent1">
                    <a:tint val="50000"/>
                    <a:satMod val="300000"/>
                    <a:alpha val="30000"/>
                  </a:schemeClr>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grpSp>
          <p:nvGrpSpPr>
            <p:cNvPr id="12" name="Group 75"/>
            <p:cNvGrpSpPr/>
            <p:nvPr/>
          </p:nvGrpSpPr>
          <p:grpSpPr>
            <a:xfrm>
              <a:off x="6190029" y="2476500"/>
              <a:ext cx="2597426" cy="1905752"/>
              <a:chOff x="6241774" y="2476500"/>
              <a:chExt cx="2597426" cy="1905752"/>
            </a:xfrm>
          </p:grpSpPr>
          <p:grpSp>
            <p:nvGrpSpPr>
              <p:cNvPr id="13" name="Group 45"/>
              <p:cNvGrpSpPr/>
              <p:nvPr/>
            </p:nvGrpSpPr>
            <p:grpSpPr>
              <a:xfrm>
                <a:off x="6241774" y="2476500"/>
                <a:ext cx="2597426" cy="1905000"/>
                <a:chOff x="304800" y="2476500"/>
                <a:chExt cx="2597426" cy="1905000"/>
              </a:xfrm>
            </p:grpSpPr>
            <p:grpSp>
              <p:nvGrpSpPr>
                <p:cNvPr id="14" name="Group 28"/>
                <p:cNvGrpSpPr/>
                <p:nvPr/>
              </p:nvGrpSpPr>
              <p:grpSpPr>
                <a:xfrm>
                  <a:off x="304800" y="2476500"/>
                  <a:ext cx="2597426" cy="1905000"/>
                  <a:chOff x="304800" y="2476500"/>
                  <a:chExt cx="2597426" cy="1905000"/>
                </a:xfrm>
              </p:grpSpPr>
              <p:sp>
                <p:nvSpPr>
                  <p:cNvPr id="61" name="Rounded Rectangle 60"/>
                  <p:cNvSpPr/>
                  <p:nvPr/>
                </p:nvSpPr>
                <p:spPr>
                  <a:xfrm>
                    <a:off x="304800" y="2476500"/>
                    <a:ext cx="2597426" cy="1905000"/>
                  </a:xfrm>
                  <a:prstGeom prst="roundRect">
                    <a:avLst>
                      <a:gd name="adj" fmla="val 14205"/>
                    </a:avLst>
                  </a:prstGeom>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sp>
                <p:nvSpPr>
                  <p:cNvPr id="62" name="Round Same Side Corner Rectangle 61"/>
                  <p:cNvSpPr/>
                  <p:nvPr/>
                </p:nvSpPr>
                <p:spPr>
                  <a:xfrm>
                    <a:off x="316523" y="2494085"/>
                    <a:ext cx="2578608" cy="495300"/>
                  </a:xfrm>
                  <a:prstGeom prst="round2SameRect">
                    <a:avLst>
                      <a:gd name="adj1" fmla="val 50000"/>
                      <a:gd name="adj2" fmla="val 0"/>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latin typeface="Univers Com 45 Light"/>
                    </a:endParaRPr>
                  </a:p>
                </p:txBody>
              </p:sp>
              <p:cxnSp>
                <p:nvCxnSpPr>
                  <p:cNvPr id="63" name="Straight Connector 62"/>
                  <p:cNvCxnSpPr/>
                  <p:nvPr/>
                </p:nvCxnSpPr>
                <p:spPr>
                  <a:xfrm>
                    <a:off x="304800" y="2989614"/>
                    <a:ext cx="2590800" cy="0"/>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60" name="TextBox 59"/>
                <p:cNvSpPr txBox="1"/>
                <p:nvPr/>
              </p:nvSpPr>
              <p:spPr>
                <a:xfrm>
                  <a:off x="304800" y="2579952"/>
                  <a:ext cx="2590800" cy="353943"/>
                </a:xfrm>
                <a:prstGeom prst="rect">
                  <a:avLst/>
                </a:prstGeom>
                <a:noFill/>
              </p:spPr>
              <p:txBody>
                <a:bodyPr wrap="square" rtlCol="0">
                  <a:spAutoFit/>
                </a:bodyPr>
                <a:lstStyle/>
                <a:p>
                  <a:pPr algn="ctr"/>
                  <a:r>
                    <a:rPr lang="en-US" sz="1700" dirty="0">
                      <a:solidFill>
                        <a:prstClr val="black"/>
                      </a:solidFill>
                      <a:latin typeface="Univers Com 45 Light"/>
                    </a:rPr>
                    <a:t>Software</a:t>
                  </a:r>
                </a:p>
              </p:txBody>
            </p:sp>
          </p:grpSp>
          <p:pic>
            <p:nvPicPr>
              <p:cNvPr id="58" name="Picture 57" descr="Computer.png"/>
              <p:cNvPicPr>
                <a:picLocks noChangeAspect="1"/>
              </p:cNvPicPr>
              <p:nvPr/>
            </p:nvPicPr>
            <p:blipFill>
              <a:blip r:embed="rId3" cstate="print"/>
              <a:srcRect t="19197"/>
              <a:stretch>
                <a:fillRect/>
              </a:stretch>
            </p:blipFill>
            <p:spPr>
              <a:xfrm>
                <a:off x="6280238" y="3011072"/>
                <a:ext cx="2552852" cy="1371180"/>
              </a:xfrm>
              <a:prstGeom prst="round2DiagRect">
                <a:avLst>
                  <a:gd name="adj1" fmla="val 16041"/>
                  <a:gd name="adj2" fmla="val 0"/>
                </a:avLst>
              </a:prstGeom>
            </p:spPr>
          </p:pic>
        </p:grpSp>
        <p:cxnSp>
          <p:nvCxnSpPr>
            <p:cNvPr id="52" name="Straight Connector 51"/>
            <p:cNvCxnSpPr/>
            <p:nvPr/>
          </p:nvCxnSpPr>
          <p:spPr>
            <a:xfrm flipV="1">
              <a:off x="7490460" y="5029200"/>
              <a:ext cx="0" cy="304800"/>
            </a:xfrm>
            <a:prstGeom prst="line">
              <a:avLst/>
            </a:prstGeom>
            <a:ln>
              <a:solidFill>
                <a:schemeClr val="bg1">
                  <a:lumMod val="65000"/>
                </a:schemeClr>
              </a:solidFill>
            </a:ln>
            <a:effectLst/>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6294121" y="4876800"/>
              <a:ext cx="1143000" cy="461665"/>
            </a:xfrm>
            <a:prstGeom prst="rect">
              <a:avLst/>
            </a:prstGeom>
            <a:noFill/>
          </p:spPr>
          <p:txBody>
            <a:bodyPr wrap="square" rtlCol="0">
              <a:spAutoFit/>
            </a:bodyPr>
            <a:lstStyle/>
            <a:p>
              <a:pPr algn="ctr"/>
              <a:r>
                <a:rPr lang="en-US" sz="1200" dirty="0">
                  <a:solidFill>
                    <a:prstClr val="black"/>
                  </a:solidFill>
                  <a:latin typeface="Univers Com 45 Light"/>
                </a:rPr>
                <a:t>Driver Software</a:t>
              </a:r>
            </a:p>
          </p:txBody>
        </p:sp>
        <p:sp>
          <p:nvSpPr>
            <p:cNvPr id="54" name="TextBox 53"/>
            <p:cNvSpPr txBox="1"/>
            <p:nvPr/>
          </p:nvSpPr>
          <p:spPr>
            <a:xfrm>
              <a:off x="7513321" y="4876800"/>
              <a:ext cx="1295400" cy="461665"/>
            </a:xfrm>
            <a:prstGeom prst="rect">
              <a:avLst/>
            </a:prstGeom>
            <a:noFill/>
          </p:spPr>
          <p:txBody>
            <a:bodyPr wrap="square" rtlCol="0">
              <a:spAutoFit/>
            </a:bodyPr>
            <a:lstStyle/>
            <a:p>
              <a:pPr algn="ctr"/>
              <a:r>
                <a:rPr lang="en-US" sz="1200" dirty="0">
                  <a:solidFill>
                    <a:prstClr val="black"/>
                  </a:solidFill>
                  <a:latin typeface="Univers Com 45 Light"/>
                </a:rPr>
                <a:t>Application Software</a:t>
              </a:r>
            </a:p>
          </p:txBody>
        </p:sp>
        <p:pic>
          <p:nvPicPr>
            <p:cNvPr id="55" name="Picture 54" descr="cDAQ.png"/>
            <p:cNvPicPr>
              <a:picLocks noChangeAspect="1"/>
            </p:cNvPicPr>
            <p:nvPr/>
          </p:nvPicPr>
          <p:blipFill>
            <a:blip r:embed="rId4" cstate="print"/>
            <a:stretch>
              <a:fillRect/>
            </a:stretch>
          </p:blipFill>
          <p:spPr>
            <a:xfrm>
              <a:off x="3471529" y="3124200"/>
              <a:ext cx="2319671" cy="1085606"/>
            </a:xfrm>
            <a:prstGeom prst="rect">
              <a:avLst/>
            </a:prstGeom>
          </p:spPr>
        </p:pic>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943" y="3123267"/>
              <a:ext cx="1920740" cy="1141033"/>
            </a:xfrm>
            <a:prstGeom prst="rect">
              <a:avLst/>
            </a:prstGeom>
          </p:spPr>
        </p:pic>
      </p:grpSp>
      <p:sp>
        <p:nvSpPr>
          <p:cNvPr id="5" name="Rounded Rectangle 4"/>
          <p:cNvSpPr/>
          <p:nvPr/>
        </p:nvSpPr>
        <p:spPr>
          <a:xfrm>
            <a:off x="4750870" y="2800353"/>
            <a:ext cx="2697480" cy="2907792"/>
          </a:xfrm>
          <a:prstGeom prst="roundRect">
            <a:avLst>
              <a:gd name="adj" fmla="val 9990"/>
            </a:avLst>
          </a:prstGeom>
          <a:noFill/>
          <a:ln w="28575">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Univers Com 45 Light"/>
            </a:endParaRPr>
          </a:p>
        </p:txBody>
      </p:sp>
    </p:spTree>
    <p:extLst>
      <p:ext uri="{BB962C8B-B14F-4D97-AF65-F5344CB8AC3E}">
        <p14:creationId xmlns:p14="http://schemas.microsoft.com/office/powerpoint/2010/main" val="11479334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AUTOSHAPE_INFO" val="&lt;ThreeDShapeInfo&gt;&lt;uuid val=&quot;{36D1001C-E8EA-4CF7-913F-D873E713022B}&quot;/&gt;&lt;isInvalidForFieldText val=&quot;0&quot;/&gt;&lt;Image&gt;&lt;filename val=&quot;C:\Users\Furea\AppData\Local\Temp\PR\data\asimages\{36D1001C-E8EA-4CF7-913F-D873E713022B}.png&quot;/&gt;&lt;left val=&quot;35&quot;/&gt;&lt;top val=&quot;372&quot;/&gt;&lt;width val=&quot;84&quot;/&gt;&lt;height val=&quot;21&quot;/&gt;&lt;hasText val=&quot;1&quot;/&gt;&lt;/Image&gt;&lt;/ThreeDShapeInfo&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Furea\AppData\Local\Temp\PR\data\asimages\{77C6DD17-831C-4D08-965A-D67D23C431F5}_1.png&quot;/&gt;&lt;left val=&quot;566&quot;/&gt;&lt;top val=&quot;375&quot;/&gt;&lt;width val=&quot;125&quot;/&gt;&lt;height val=&quot;22&quot;/&gt;&lt;hasText val=&quot;1&quot;/&gt;&lt;/Image&gt;&lt;/ThreeDShapeInfo&gt;"/>
  <p:tag name="PRESENTER_SHAPETEXTINFO" val="&lt;ShapeTextInfo&gt;&lt;TableIndex row=&quot;-1&quot; col=&quot;-1&quot;&gt;&lt;linesCount val=&quot;1&quot;/&gt;&lt;lineCharCount val=&quot;6&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Furea\AppData\Local\Temp\PR\data\asimages\{8A0AA2C0-F434-4ED4-B2B8-B4F3EF793554}_1.png&quot;/&gt;&lt;left val=&quot;300&quot;/&gt;&lt;top val=&quot;376&quot;/&gt;&lt;width val=&quot;119&quot;/&gt;&lt;height val=&quot;22&quot;/&gt;&lt;hasText val=&quot;1&quot;/&gt;&lt;/Image&gt;&lt;/ThreeDShapeInfo&gt;"/>
  <p:tag name="PRESENTER_SHAPETEXTINFO" val="&lt;ShapeTextInfo&gt;&lt;TableIndex row=&quot;-1&quot; col=&quot;-1&quot;&gt;&lt;linesCount val=&quot;1&quot;/&gt;&lt;lineCharCount val=&quot;15&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DVSHAPEID" val="Wj5mlWw8II48cHFbBrIANs"/>
  <p:tag name="DVSHEQ" val="-1083405757"/>
</p:tagLst>
</file>

<file path=ppt/theme/theme1.xml><?xml version="1.0" encoding="utf-8"?>
<a:theme xmlns:a="http://schemas.openxmlformats.org/drawingml/2006/main" name="ECV ppt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CV">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NI Slide Template">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Slide Template" id="{46774ABA-B968-4817-BB99-091145867819}" vid="{66E07865-DD6B-4943-8290-2D0DC43C9536}"/>
    </a:ext>
  </a:extLst>
</a:theme>
</file>

<file path=ppt/theme/theme11.xml><?xml version="1.0" encoding="utf-8"?>
<a:theme xmlns:a="http://schemas.openxmlformats.org/drawingml/2006/main" name="3_NIWeek Template color 2014">
  <a:themeElements>
    <a:clrScheme name="2018 NIWeek Keynote">
      <a:dk1>
        <a:srgbClr val="0067AC"/>
      </a:dk1>
      <a:lt1>
        <a:srgbClr val="FFFFFF"/>
      </a:lt1>
      <a:dk2>
        <a:srgbClr val="353945"/>
      </a:dk2>
      <a:lt2>
        <a:srgbClr val="FFFEFE"/>
      </a:lt2>
      <a:accent1>
        <a:srgbClr val="004CA5"/>
      </a:accent1>
      <a:accent2>
        <a:srgbClr val="FF6525"/>
      </a:accent2>
      <a:accent3>
        <a:srgbClr val="E11B22"/>
      </a:accent3>
      <a:accent4>
        <a:srgbClr val="FEDC00"/>
      </a:accent4>
      <a:accent5>
        <a:srgbClr val="3DB142"/>
      </a:accent5>
      <a:accent6>
        <a:srgbClr val="91439C"/>
      </a:accent6>
      <a:hlink>
        <a:srgbClr val="CACBCA"/>
      </a:hlink>
      <a:folHlink>
        <a:srgbClr val="84BCE0"/>
      </a:folHlink>
    </a:clrScheme>
    <a:fontScheme name="NIWeek 2016">
      <a:majorFont>
        <a:latin typeface="Univers Com 45 Light"/>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ctr">
        <a:noAutofit/>
      </a:bodyPr>
      <a:lstStyle>
        <a:defPPr algn="ctr">
          <a:defRPr sz="2000" dirty="0" smtClean="0">
            <a:solidFill>
              <a:schemeClr val="bg1">
                <a:lumMod val="95000"/>
              </a:schemeClr>
            </a:solidFill>
            <a:effectLst>
              <a:outerShdw dist="12700" dir="5400000" algn="tl" rotWithShape="0">
                <a:schemeClr val="tx2">
                  <a:lumMod val="75000"/>
                  <a:alpha val="50000"/>
                </a:schemeClr>
              </a:outerShdw>
            </a:effectLst>
            <a:latin typeface="+mn-lt"/>
            <a:cs typeface="Univers LT Std 45 Light"/>
          </a:defRPr>
        </a:defPPr>
      </a:lstStyle>
    </a:spDef>
    <a:lnDef>
      <a:spPr>
        <a:ln>
          <a:solidFill>
            <a:schemeClr val="accent1">
              <a:lumMod val="60000"/>
              <a:lumOff val="4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Presentation7" id="{0298FA68-93C7-FE40-AD97-CE38D9858987}" vid="{B0CE9DFD-DEF5-824A-9976-BBAD3D2B7FFA}"/>
    </a:ext>
  </a:extLst>
</a:theme>
</file>

<file path=ppt/theme/theme12.xml><?xml version="1.0" encoding="utf-8"?>
<a:theme xmlns:a="http://schemas.openxmlformats.org/drawingml/2006/main" name="Corporate Template_2017">
  <a:themeElements>
    <a:clrScheme name="Custom 12">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0A60A3"/>
      </a:hlink>
      <a:folHlink>
        <a:srgbClr val="0A60A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2" id="{B7775011-E3EA-4E44-AD0F-A356835789E2}" vid="{14F9B1B4-398B-0443-8EEB-B80F09616FBE}"/>
    </a:ext>
  </a:extLst>
</a:theme>
</file>

<file path=ppt/theme/theme13.xml><?xml version="1.0" encoding="utf-8"?>
<a:theme xmlns:a="http://schemas.openxmlformats.org/drawingml/2006/main" name="NI Theme">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Theme" id="{D30B2D7B-A746-4B76-ACE0-1029E9E4F589}" vid="{AD0E7398-F1B6-4B0B-AB81-39C4DF9878D0}"/>
    </a:ext>
  </a:extLst>
</a:theme>
</file>

<file path=ppt/theme/theme14.xml><?xml version="1.0" encoding="utf-8"?>
<a:theme xmlns:a="http://schemas.openxmlformats.org/drawingml/2006/main" name="Default Theme">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20 Corporate Template">
  <a:themeElements>
    <a:clrScheme name="">
      <a:dk1>
        <a:srgbClr val="044123"/>
      </a:dk1>
      <a:lt1>
        <a:srgbClr val="FFFFFF"/>
      </a:lt1>
      <a:dk2>
        <a:srgbClr val="3C3D3C"/>
      </a:dk2>
      <a:lt2>
        <a:srgbClr val="CDDBC8"/>
      </a:lt2>
      <a:accent1>
        <a:srgbClr val="00B677"/>
      </a:accent1>
      <a:accent2>
        <a:srgbClr val="FFC409"/>
      </a:accent2>
      <a:accent3>
        <a:srgbClr val="3BB3E6"/>
      </a:accent3>
      <a:accent4>
        <a:srgbClr val="EF453E"/>
      </a:accent4>
      <a:accent5>
        <a:srgbClr val="8E78B7"/>
      </a:accent5>
      <a:accent6>
        <a:srgbClr val="32EB95"/>
      </a:accent6>
      <a:hlink>
        <a:srgbClr val="00B677"/>
      </a:hlink>
      <a:folHlink>
        <a:srgbClr val="00B677"/>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defTabSz="274320">
          <a:defRPr sz="2000" dirty="0" err="1" smtClean="0"/>
        </a:defPPr>
      </a:lstStyle>
    </a:txDef>
  </a:objectDefaults>
  <a:extraClrSchemeLst/>
  <a:extLst>
    <a:ext uri="{05A4C25C-085E-4340-85A3-A5531E510DB2}">
      <thm15:themeFamily xmlns:thm15="http://schemas.microsoft.com/office/thememl/2012/main" name="NI Corporate Template Updated 10-5-20.potx" id="{7D2467EC-D301-2245-ADA2-E19E0394E27D}" vid="{775855E3-CDF9-9243-B838-D081537E425B}"/>
    </a:ext>
  </a:extLst>
</a:theme>
</file>

<file path=ppt/theme/theme3.xml><?xml version="1.0" encoding="utf-8"?>
<a:theme xmlns:a="http://schemas.openxmlformats.org/drawingml/2006/main" name="NI Company PowerPoint Template_09_20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efault Theme">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NI Slide Template">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Slide Template" id="{46774ABA-B968-4817-BB99-091145867819}" vid="{66E07865-DD6B-4943-8290-2D0DC43C9536}"/>
    </a:ext>
  </a:extLst>
</a:theme>
</file>

<file path=ppt/theme/theme6.xml><?xml version="1.0" encoding="utf-8"?>
<a:theme xmlns:a="http://schemas.openxmlformats.org/drawingml/2006/main" name="1_CustEd_NI company PowerPoint template_2012">
  <a:themeElements>
    <a:clrScheme name="NI Color Theme">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800" dirty="0" smtClean="0">
            <a:solidFill>
              <a:schemeClr val="tx2"/>
            </a:solidFill>
          </a:defRPr>
        </a:defPPr>
      </a:lstStyle>
    </a:txDef>
  </a:objectDefaults>
  <a:extraClrSchemeLst/>
</a:theme>
</file>

<file path=ppt/theme/theme7.xml><?xml version="1.0" encoding="utf-8"?>
<a:theme xmlns:a="http://schemas.openxmlformats.org/drawingml/2006/main" name="CustEd_NI company PowerPoint template_2012">
  <a:themeElements>
    <a:clrScheme name="NI Color Theme">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olidFill>
            <a:schemeClr val="accent1"/>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800" dirty="0" smtClean="0">
            <a:solidFill>
              <a:schemeClr val="accent1"/>
            </a:solidFill>
          </a:defRPr>
        </a:defPPr>
      </a:lstStyle>
    </a:txDef>
  </a:objectDefaults>
  <a:extraClrSchemeLst/>
</a:theme>
</file>

<file path=ppt/theme/theme8.xml><?xml version="1.0" encoding="utf-8"?>
<a:theme xmlns:a="http://schemas.openxmlformats.org/drawingml/2006/main" name="NI_2017_16x9">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_2017_16x9" id="{81E7FF63-9ADC-45C5-8E9C-5B347BA87C16}" vid="{FC2EE809-A647-4CF8-91A3-419FFB07F6EE}"/>
    </a:ext>
  </a:extLst>
</a:theme>
</file>

<file path=ppt/theme/theme9.xml><?xml version="1.0" encoding="utf-8"?>
<a:theme xmlns:a="http://schemas.openxmlformats.org/drawingml/2006/main" name="1_NIWeek Template color 2014">
  <a:themeElements>
    <a:clrScheme name="2018 NIWeek Keynote">
      <a:dk1>
        <a:srgbClr val="0067AC"/>
      </a:dk1>
      <a:lt1>
        <a:srgbClr val="FFFFFF"/>
      </a:lt1>
      <a:dk2>
        <a:srgbClr val="353945"/>
      </a:dk2>
      <a:lt2>
        <a:srgbClr val="FFFEFE"/>
      </a:lt2>
      <a:accent1>
        <a:srgbClr val="004CA5"/>
      </a:accent1>
      <a:accent2>
        <a:srgbClr val="FF6525"/>
      </a:accent2>
      <a:accent3>
        <a:srgbClr val="E11B22"/>
      </a:accent3>
      <a:accent4>
        <a:srgbClr val="FEDC00"/>
      </a:accent4>
      <a:accent5>
        <a:srgbClr val="3DB142"/>
      </a:accent5>
      <a:accent6>
        <a:srgbClr val="91439C"/>
      </a:accent6>
      <a:hlink>
        <a:srgbClr val="CACBCA"/>
      </a:hlink>
      <a:folHlink>
        <a:srgbClr val="84BCE0"/>
      </a:folHlink>
    </a:clrScheme>
    <a:fontScheme name="NIWeek 2016">
      <a:majorFont>
        <a:latin typeface="Univers Com 45 Light"/>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ctr">
        <a:noAutofit/>
      </a:bodyPr>
      <a:lstStyle>
        <a:defPPr algn="ctr">
          <a:defRPr sz="2000" dirty="0" smtClean="0">
            <a:solidFill>
              <a:schemeClr val="bg1">
                <a:lumMod val="95000"/>
              </a:schemeClr>
            </a:solidFill>
            <a:effectLst>
              <a:outerShdw dist="12700" dir="5400000" algn="tl" rotWithShape="0">
                <a:schemeClr val="tx2">
                  <a:lumMod val="75000"/>
                  <a:alpha val="50000"/>
                </a:schemeClr>
              </a:outerShdw>
            </a:effectLst>
            <a:latin typeface="+mn-lt"/>
            <a:cs typeface="Univers LT Std 45 Light"/>
          </a:defRPr>
        </a:defPPr>
      </a:lstStyle>
    </a:spDef>
    <a:lnDef>
      <a:spPr>
        <a:ln>
          <a:solidFill>
            <a:schemeClr val="accent1">
              <a:lumMod val="60000"/>
              <a:lumOff val="4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Presentation7" id="{0298FA68-93C7-FE40-AD97-CE38D9858987}" vid="{B0CE9DFD-DEF5-824A-9976-BBAD3D2B7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1DEB7FD97E3C4783FA41209D2E9245" ma:contentTypeVersion="13" ma:contentTypeDescription="Create a new document." ma:contentTypeScope="" ma:versionID="e46202b1df6613c8891a58e1c819f0aa">
  <xsd:schema xmlns:xsd="http://www.w3.org/2001/XMLSchema" xmlns:xs="http://www.w3.org/2001/XMLSchema" xmlns:p="http://schemas.microsoft.com/office/2006/metadata/properties" xmlns:ns2="0323fbc8-4ccd-45e8-94f1-777e83272711" xmlns:ns3="a507e772-7032-46ae-8f03-84519c07e1f0" targetNamespace="http://schemas.microsoft.com/office/2006/metadata/properties" ma:root="true" ma:fieldsID="698a1a684c7e218832fb2bef8066245f" ns2:_="" ns3:_="">
    <xsd:import namespace="0323fbc8-4ccd-45e8-94f1-777e83272711"/>
    <xsd:import namespace="a507e772-7032-46ae-8f03-84519c07e1f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23fbc8-4ccd-45e8-94f1-777e8327271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07e772-7032-46ae-8f03-84519c07e1f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3FFD0C-812C-43CB-A370-A18F7F97ED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23fbc8-4ccd-45e8-94f1-777e83272711"/>
    <ds:schemaRef ds:uri="a507e772-7032-46ae-8f03-84519c07e1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A1EFC9-05E0-4898-A31A-CA47E9F0B563}">
  <ds:schemaRefs>
    <ds:schemaRef ds:uri="http://schemas.microsoft.com/sharepoint/v3/contenttype/forms"/>
  </ds:schemaRefs>
</ds:datastoreItem>
</file>

<file path=customXml/itemProps3.xml><?xml version="1.0" encoding="utf-8"?>
<ds:datastoreItem xmlns:ds="http://schemas.openxmlformats.org/officeDocument/2006/customXml" ds:itemID="{79D34838-7CE5-4CBC-9ABF-FD00EC0AC75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ECV ppt template</Template>
  <TotalTime>10315</TotalTime>
  <Words>3400</Words>
  <Application>Microsoft Office PowerPoint</Application>
  <PresentationFormat>寬螢幕</PresentationFormat>
  <Paragraphs>585</Paragraphs>
  <Slides>38</Slides>
  <Notes>36</Notes>
  <HiddenSlides>0</HiddenSlides>
  <MMClips>0</MMClips>
  <ScaleCrop>false</ScaleCrop>
  <HeadingPairs>
    <vt:vector size="8" baseType="variant">
      <vt:variant>
        <vt:lpstr>使用字型</vt:lpstr>
      </vt:variant>
      <vt:variant>
        <vt:i4>14</vt:i4>
      </vt:variant>
      <vt:variant>
        <vt:lpstr>佈景主題</vt:lpstr>
      </vt:variant>
      <vt:variant>
        <vt:i4>14</vt:i4>
      </vt:variant>
      <vt:variant>
        <vt:lpstr>內嵌 OLE 伺服程式</vt:lpstr>
      </vt:variant>
      <vt:variant>
        <vt:i4>2</vt:i4>
      </vt:variant>
      <vt:variant>
        <vt:lpstr>投影片標題</vt:lpstr>
      </vt:variant>
      <vt:variant>
        <vt:i4>38</vt:i4>
      </vt:variant>
    </vt:vector>
  </HeadingPairs>
  <TitlesOfParts>
    <vt:vector size="68" baseType="lpstr">
      <vt:lpstr>Helvetica Neue Light</vt:lpstr>
      <vt:lpstr>System Font Regular</vt:lpstr>
      <vt:lpstr>Univers Com 45 Light</vt:lpstr>
      <vt:lpstr>Univers LT Std 45 Light</vt:lpstr>
      <vt:lpstr>微軟正黑體</vt:lpstr>
      <vt:lpstr>Arial</vt:lpstr>
      <vt:lpstr>Arial Narrow</vt:lpstr>
      <vt:lpstr>Calibri</vt:lpstr>
      <vt:lpstr>Calibri Light</vt:lpstr>
      <vt:lpstr>Cambria Math</vt:lpstr>
      <vt:lpstr>Consolas</vt:lpstr>
      <vt:lpstr>Courier New</vt:lpstr>
      <vt:lpstr>Times New Roman</vt:lpstr>
      <vt:lpstr>Wingdings</vt:lpstr>
      <vt:lpstr>ECV ppt template</vt:lpstr>
      <vt:lpstr>2020 Corporate Template</vt:lpstr>
      <vt:lpstr>NI Company PowerPoint Template_09_2014_16x9</vt:lpstr>
      <vt:lpstr>Default Theme</vt:lpstr>
      <vt:lpstr>2_NI Slide Template</vt:lpstr>
      <vt:lpstr>1_CustEd_NI company PowerPoint template_2012</vt:lpstr>
      <vt:lpstr>CustEd_NI company PowerPoint template_2012</vt:lpstr>
      <vt:lpstr>NI_2017_16x9</vt:lpstr>
      <vt:lpstr>1_NIWeek Template color 2014</vt:lpstr>
      <vt:lpstr>NI Slide Template</vt:lpstr>
      <vt:lpstr>3_NIWeek Template color 2014</vt:lpstr>
      <vt:lpstr>Corporate Template_2017</vt:lpstr>
      <vt:lpstr>NI Theme</vt:lpstr>
      <vt:lpstr>Default Theme</vt:lpstr>
      <vt:lpstr>Clip</vt:lpstr>
      <vt:lpstr>Bitmap Image</vt:lpstr>
      <vt:lpstr>PowerPoint 簡報</vt:lpstr>
      <vt:lpstr>Speaker Introduction</vt:lpstr>
      <vt:lpstr>Outline</vt:lpstr>
      <vt:lpstr>Outline</vt:lpstr>
      <vt:lpstr>DAQ in NI</vt:lpstr>
      <vt:lpstr>Architecture of an Integrated Measurement System</vt:lpstr>
      <vt:lpstr>Architecture of an Integrated Measurement System</vt:lpstr>
      <vt:lpstr>What is a Sensor?</vt:lpstr>
      <vt:lpstr>Architecture of an Integrated Measurement System</vt:lpstr>
      <vt:lpstr>How to choose your DAQ?</vt:lpstr>
      <vt:lpstr>How to choose your DAQ?</vt:lpstr>
      <vt:lpstr>Let’s choose your DAQ</vt:lpstr>
      <vt:lpstr>Signal Conditioning Example: Thermocouple</vt:lpstr>
      <vt:lpstr>Architecture of an Integrated Measurement System</vt:lpstr>
      <vt:lpstr>Architecture of an Integrated Measurement System</vt:lpstr>
      <vt:lpstr>Outline</vt:lpstr>
      <vt:lpstr>Integrate Hardware. Visualize Data. Accelerate Engineering.</vt:lpstr>
      <vt:lpstr>Integrate Hardware. Visualize Data. Accelerate Engineering.</vt:lpstr>
      <vt:lpstr>快速建立專業的使用者介面</vt:lpstr>
      <vt:lpstr>LabVIEW Front Panels in Action</vt:lpstr>
      <vt:lpstr>Integrate Hardware. Visualize Data. Accelerate Engineering.</vt:lpstr>
      <vt:lpstr>With LabVIEW, You Can Program the Way You Think</vt:lpstr>
      <vt:lpstr>With LabVIEW, You Can Program the Way You Think</vt:lpstr>
      <vt:lpstr>LabVIEW 是一個圖形化程式語言</vt:lpstr>
      <vt:lpstr>Integrate Hardware. Visualize Data. Accelerate Engineering.</vt:lpstr>
      <vt:lpstr>無與倫比硬體整合能力</vt:lpstr>
      <vt:lpstr>Integrate Hardware. Visualize Data. Accelerate Engineering.</vt:lpstr>
      <vt:lpstr>強大的連結性可重複利用現成程式碼</vt:lpstr>
      <vt:lpstr>Integrate Hardware. Visualize Data. Accelerate Engineering.</vt:lpstr>
      <vt:lpstr>PowerPoint 簡報</vt:lpstr>
      <vt:lpstr>LabVIEW Math, Analysis, and Signal Processing Libraries</vt:lpstr>
      <vt:lpstr>Using Analysis Functions</vt:lpstr>
      <vt:lpstr>Integrate Hardware. Visualize Data. Accelerate Engineering.</vt:lpstr>
      <vt:lpstr>PowerPoint 簡報</vt:lpstr>
      <vt:lpstr>Outline</vt:lpstr>
      <vt:lpstr>DAQ for Encoder, Vibration and Microphone</vt:lpstr>
      <vt:lpstr>Read Back DAQ Data</vt:lpstr>
      <vt:lpstr>Thank you for kind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John Su (蘇育程)</dc:creator>
  <cp:lastModifiedBy>Joe Kao (高育晟)</cp:lastModifiedBy>
  <cp:revision>137</cp:revision>
  <dcterms:created xsi:type="dcterms:W3CDTF">2021-05-07T02:35:50Z</dcterms:created>
  <dcterms:modified xsi:type="dcterms:W3CDTF">2022-03-24T13:28:42Z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0x010100531DEB7FD97E3C4783FA41209D2E9245</vt:lpwstr>
  </property>
</Properties>
</file>